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4"/>
  </p:notesMasterIdLst>
  <p:sldIdLst>
    <p:sldId id="256" r:id="rId2"/>
    <p:sldId id="284" r:id="rId3"/>
    <p:sldId id="257" r:id="rId4"/>
    <p:sldId id="267" r:id="rId5"/>
    <p:sldId id="268" r:id="rId6"/>
    <p:sldId id="278" r:id="rId7"/>
    <p:sldId id="269" r:id="rId8"/>
    <p:sldId id="275" r:id="rId9"/>
    <p:sldId id="277" r:id="rId10"/>
    <p:sldId id="276" r:id="rId11"/>
    <p:sldId id="274" r:id="rId12"/>
    <p:sldId id="286" r:id="rId13"/>
    <p:sldId id="288" r:id="rId14"/>
    <p:sldId id="289" r:id="rId15"/>
    <p:sldId id="290" r:id="rId16"/>
    <p:sldId id="270" r:id="rId17"/>
    <p:sldId id="280" r:id="rId18"/>
    <p:sldId id="279" r:id="rId19"/>
    <p:sldId id="281" r:id="rId20"/>
    <p:sldId id="272" r:id="rId21"/>
    <p:sldId id="285" r:id="rId22"/>
    <p:sldId id="265" r:id="rId23"/>
  </p:sldIdLst>
  <p:sldSz cx="9144000" cy="6858000" type="screen4x3"/>
  <p:notesSz cx="6794500" cy="9918700"/>
  <p:defaultTextStyle>
    <a:defPPr>
      <a:defRPr lang="pl-PL"/>
    </a:defPPr>
    <a:lvl1pPr algn="l" rtl="0" fontAlgn="base">
      <a:spcBef>
        <a:spcPct val="0"/>
      </a:spcBef>
      <a:spcAft>
        <a:spcPct val="0"/>
      </a:spcAft>
      <a:defRPr sz="1400" kern="1200" baseline="-25000">
        <a:solidFill>
          <a:srgbClr val="000000"/>
        </a:solidFill>
        <a:latin typeface="Arial" charset="0"/>
        <a:ea typeface="+mn-ea"/>
        <a:cs typeface="Arial" charset="0"/>
        <a:sym typeface="Arial" charset="0"/>
      </a:defRPr>
    </a:lvl1pPr>
    <a:lvl2pPr marL="457200" algn="l" rtl="0" fontAlgn="base">
      <a:spcBef>
        <a:spcPct val="0"/>
      </a:spcBef>
      <a:spcAft>
        <a:spcPct val="0"/>
      </a:spcAft>
      <a:defRPr sz="1400" kern="1200" baseline="-25000">
        <a:solidFill>
          <a:srgbClr val="000000"/>
        </a:solidFill>
        <a:latin typeface="Arial" charset="0"/>
        <a:ea typeface="+mn-ea"/>
        <a:cs typeface="Arial" charset="0"/>
        <a:sym typeface="Arial" charset="0"/>
      </a:defRPr>
    </a:lvl2pPr>
    <a:lvl3pPr marL="914400" algn="l" rtl="0" fontAlgn="base">
      <a:spcBef>
        <a:spcPct val="0"/>
      </a:spcBef>
      <a:spcAft>
        <a:spcPct val="0"/>
      </a:spcAft>
      <a:defRPr sz="1400" kern="1200" baseline="-25000">
        <a:solidFill>
          <a:srgbClr val="000000"/>
        </a:solidFill>
        <a:latin typeface="Arial" charset="0"/>
        <a:ea typeface="+mn-ea"/>
        <a:cs typeface="Arial" charset="0"/>
        <a:sym typeface="Arial" charset="0"/>
      </a:defRPr>
    </a:lvl3pPr>
    <a:lvl4pPr marL="1371600" algn="l" rtl="0" fontAlgn="base">
      <a:spcBef>
        <a:spcPct val="0"/>
      </a:spcBef>
      <a:spcAft>
        <a:spcPct val="0"/>
      </a:spcAft>
      <a:defRPr sz="1400" kern="1200" baseline="-25000">
        <a:solidFill>
          <a:srgbClr val="000000"/>
        </a:solidFill>
        <a:latin typeface="Arial" charset="0"/>
        <a:ea typeface="+mn-ea"/>
        <a:cs typeface="Arial" charset="0"/>
        <a:sym typeface="Arial" charset="0"/>
      </a:defRPr>
    </a:lvl4pPr>
    <a:lvl5pPr marL="1828800" algn="l" rtl="0" fontAlgn="base">
      <a:spcBef>
        <a:spcPct val="0"/>
      </a:spcBef>
      <a:spcAft>
        <a:spcPct val="0"/>
      </a:spcAft>
      <a:defRPr sz="1400" kern="1200" baseline="-25000">
        <a:solidFill>
          <a:srgbClr val="000000"/>
        </a:solidFill>
        <a:latin typeface="Arial" charset="0"/>
        <a:ea typeface="+mn-ea"/>
        <a:cs typeface="Arial" charset="0"/>
        <a:sym typeface="Arial" charset="0"/>
      </a:defRPr>
    </a:lvl5pPr>
    <a:lvl6pPr marL="2286000" algn="l" defTabSz="914400" rtl="0" eaLnBrk="1" latinLnBrk="0" hangingPunct="1">
      <a:defRPr sz="1400" kern="1200" baseline="-25000">
        <a:solidFill>
          <a:srgbClr val="000000"/>
        </a:solidFill>
        <a:latin typeface="Arial" charset="0"/>
        <a:ea typeface="+mn-ea"/>
        <a:cs typeface="Arial" charset="0"/>
        <a:sym typeface="Arial" charset="0"/>
      </a:defRPr>
    </a:lvl6pPr>
    <a:lvl7pPr marL="2743200" algn="l" defTabSz="914400" rtl="0" eaLnBrk="1" latinLnBrk="0" hangingPunct="1">
      <a:defRPr sz="1400" kern="1200" baseline="-25000">
        <a:solidFill>
          <a:srgbClr val="000000"/>
        </a:solidFill>
        <a:latin typeface="Arial" charset="0"/>
        <a:ea typeface="+mn-ea"/>
        <a:cs typeface="Arial" charset="0"/>
        <a:sym typeface="Arial" charset="0"/>
      </a:defRPr>
    </a:lvl7pPr>
    <a:lvl8pPr marL="3200400" algn="l" defTabSz="914400" rtl="0" eaLnBrk="1" latinLnBrk="0" hangingPunct="1">
      <a:defRPr sz="1400" kern="1200" baseline="-25000">
        <a:solidFill>
          <a:srgbClr val="000000"/>
        </a:solidFill>
        <a:latin typeface="Arial" charset="0"/>
        <a:ea typeface="+mn-ea"/>
        <a:cs typeface="Arial" charset="0"/>
        <a:sym typeface="Arial" charset="0"/>
      </a:defRPr>
    </a:lvl8pPr>
    <a:lvl9pPr marL="3657600" algn="l" defTabSz="914400" rtl="0" eaLnBrk="1" latinLnBrk="0" hangingPunct="1">
      <a:defRPr sz="1400" kern="1200" baseline="-25000">
        <a:solidFill>
          <a:srgbClr val="000000"/>
        </a:solidFill>
        <a:latin typeface="Arial" charset="0"/>
        <a:ea typeface="+mn-ea"/>
        <a:cs typeface="Arial" charset="0"/>
        <a:sym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66"/>
    <a:srgbClr val="003300"/>
    <a:srgbClr val="0033CC"/>
    <a:srgbClr val="006600"/>
    <a:srgbClr val="990033"/>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yl pośredni 2 — Ak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15" autoAdjust="0"/>
    <p:restoredTop sz="94660"/>
  </p:normalViewPr>
  <p:slideViewPr>
    <p:cSldViewPr>
      <p:cViewPr varScale="1">
        <p:scale>
          <a:sx n="68" d="100"/>
          <a:sy n="68" d="100"/>
        </p:scale>
        <p:origin x="1344"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290" name="Shape 3"/>
          <p:cNvSpPr>
            <a:spLocks noGrp="1" noRot="1" noChangeAspect="1"/>
          </p:cNvSpPr>
          <p:nvPr>
            <p:ph type="sldImg" idx="2"/>
          </p:nvPr>
        </p:nvSpPr>
        <p:spPr bwMode="auto">
          <a:xfrm>
            <a:off x="1131888" y="744538"/>
            <a:ext cx="4530725" cy="3719512"/>
          </a:xfrm>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79450" y="4711700"/>
            <a:ext cx="5435600" cy="4462463"/>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pPr lvl="0"/>
            <a:endParaRPr noProof="0"/>
          </a:p>
        </p:txBody>
      </p:sp>
    </p:spTree>
  </p:cSld>
  <p:clrMap bg1="lt1" tx1="dk1" bg2="dk2" tx2="lt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742950" indent="-285750" algn="l" rtl="0" eaLnBrk="0" fontAlgn="base" hangingPunct="0">
      <a:spcBef>
        <a:spcPct val="30000"/>
      </a:spcBef>
      <a:spcAft>
        <a:spcPct val="0"/>
      </a:spcAft>
      <a:defRPr sz="1200" kern="1200">
        <a:solidFill>
          <a:schemeClr val="tx1"/>
        </a:solidFill>
        <a:latin typeface="+mn-lt"/>
        <a:ea typeface="+mn-ea"/>
        <a:cs typeface="+mn-cs"/>
      </a:defRPr>
    </a:lvl2pPr>
    <a:lvl3pPr marL="1143000" indent="-228600" algn="l" rtl="0" eaLnBrk="0" fontAlgn="base" hangingPunct="0">
      <a:spcBef>
        <a:spcPct val="30000"/>
      </a:spcBef>
      <a:spcAft>
        <a:spcPct val="0"/>
      </a:spcAft>
      <a:defRPr sz="1200" kern="1200">
        <a:solidFill>
          <a:schemeClr val="tx1"/>
        </a:solidFill>
        <a:latin typeface="+mn-lt"/>
        <a:ea typeface="+mn-ea"/>
        <a:cs typeface="+mn-cs"/>
      </a:defRPr>
    </a:lvl3pPr>
    <a:lvl4pPr marL="1600200" indent="-228600" algn="l" rtl="0" eaLnBrk="0" fontAlgn="base" hangingPunct="0">
      <a:spcBef>
        <a:spcPct val="30000"/>
      </a:spcBef>
      <a:spcAft>
        <a:spcPct val="0"/>
      </a:spcAft>
      <a:defRPr sz="1200" kern="1200">
        <a:solidFill>
          <a:schemeClr val="tx1"/>
        </a:solidFill>
        <a:latin typeface="+mn-lt"/>
        <a:ea typeface="+mn-ea"/>
        <a:cs typeface="+mn-cs"/>
      </a:defRPr>
    </a:lvl4pPr>
    <a:lvl5pPr marL="2057400" indent="-2286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4337" name="Shape 81"/>
          <p:cNvSpPr txBox="1">
            <a:spLocks noGrp="1"/>
          </p:cNvSpPr>
          <p:nvPr>
            <p:ph type="body" idx="1"/>
          </p:nvPr>
        </p:nvSpPr>
        <p:spPr bwMode="auto">
          <a:noFill/>
        </p:spPr>
        <p:txBody>
          <a:bodyPr vert="horz" wrap="square" numCol="1" anchor="ctr" compatLnSpc="1">
            <a:prstTxWarp prst="textNoShape">
              <a:avLst/>
            </a:prstTxWarp>
          </a:bodyPr>
          <a:lstStyle/>
          <a:p>
            <a:pPr eaLnBrk="1" hangingPunct="1">
              <a:spcBef>
                <a:spcPct val="0"/>
              </a:spcBef>
            </a:pPr>
            <a:endParaRPr lang="pl-PL"/>
          </a:p>
        </p:txBody>
      </p:sp>
      <p:sp>
        <p:nvSpPr>
          <p:cNvPr id="14338" name="Shape 82"/>
          <p:cNvSpPr>
            <a:spLocks noGrp="1" noRot="1" noChangeAspect="1"/>
          </p:cNvSpPr>
          <p:nvPr>
            <p:ph type="sldImg" idx="2"/>
          </p:nvPr>
        </p:nvSpPr>
        <p:spPr>
          <a:xfrm>
            <a:off x="917575" y="744538"/>
            <a:ext cx="4959350" cy="3719512"/>
          </a:xfrm>
          <a:ln>
            <a:headEnd/>
            <a:tailEnd/>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2225" name="Shape 89"/>
          <p:cNvSpPr txBox="1">
            <a:spLocks noGrp="1"/>
          </p:cNvSpPr>
          <p:nvPr>
            <p:ph type="body" idx="1"/>
          </p:nvPr>
        </p:nvSpPr>
        <p:spPr bwMode="auto">
          <a:noFill/>
        </p:spPr>
        <p:txBody>
          <a:bodyPr vert="horz" wrap="square" numCol="1" anchor="ctr" compatLnSpc="1">
            <a:prstTxWarp prst="textNoShape">
              <a:avLst/>
            </a:prstTxWarp>
          </a:bodyPr>
          <a:lstStyle/>
          <a:p>
            <a:pPr eaLnBrk="1" hangingPunct="1">
              <a:spcBef>
                <a:spcPct val="0"/>
              </a:spcBef>
            </a:pPr>
            <a:endParaRPr lang="pl-PL"/>
          </a:p>
        </p:txBody>
      </p:sp>
      <p:sp>
        <p:nvSpPr>
          <p:cNvPr id="52226" name="Shape 90"/>
          <p:cNvSpPr>
            <a:spLocks noGrp="1" noRot="1" noChangeAspect="1" noTextEdit="1"/>
          </p:cNvSpPr>
          <p:nvPr>
            <p:ph type="sldImg" idx="2"/>
          </p:nvPr>
        </p:nvSpPr>
        <p:spPr>
          <a:xfrm>
            <a:off x="917575" y="744538"/>
            <a:ext cx="4959350" cy="3719512"/>
          </a:xfrm>
          <a:ln>
            <a:headEnd/>
            <a:tailEnd/>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4273" name="Shape 89"/>
          <p:cNvSpPr txBox="1">
            <a:spLocks noGrp="1"/>
          </p:cNvSpPr>
          <p:nvPr>
            <p:ph type="body" idx="1"/>
          </p:nvPr>
        </p:nvSpPr>
        <p:spPr bwMode="auto">
          <a:noFill/>
        </p:spPr>
        <p:txBody>
          <a:bodyPr vert="horz" wrap="square" numCol="1" anchor="ctr" compatLnSpc="1">
            <a:prstTxWarp prst="textNoShape">
              <a:avLst/>
            </a:prstTxWarp>
          </a:bodyPr>
          <a:lstStyle/>
          <a:p>
            <a:pPr eaLnBrk="1" hangingPunct="1">
              <a:spcBef>
                <a:spcPct val="0"/>
              </a:spcBef>
            </a:pPr>
            <a:endParaRPr lang="pl-PL"/>
          </a:p>
        </p:txBody>
      </p:sp>
      <p:sp>
        <p:nvSpPr>
          <p:cNvPr id="54274" name="Shape 90"/>
          <p:cNvSpPr>
            <a:spLocks noGrp="1" noRot="1" noChangeAspect="1" noTextEdit="1"/>
          </p:cNvSpPr>
          <p:nvPr>
            <p:ph type="sldImg" idx="2"/>
          </p:nvPr>
        </p:nvSpPr>
        <p:spPr>
          <a:xfrm>
            <a:off x="917575" y="744538"/>
            <a:ext cx="4959350" cy="3719512"/>
          </a:xfrm>
          <a:ln>
            <a:headEnd/>
            <a:tailEnd/>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6321" name="Shape 89"/>
          <p:cNvSpPr txBox="1">
            <a:spLocks noGrp="1"/>
          </p:cNvSpPr>
          <p:nvPr>
            <p:ph type="body" idx="1"/>
          </p:nvPr>
        </p:nvSpPr>
        <p:spPr bwMode="auto">
          <a:noFill/>
        </p:spPr>
        <p:txBody>
          <a:bodyPr vert="horz" wrap="square" numCol="1" anchor="ctr" compatLnSpc="1">
            <a:prstTxWarp prst="textNoShape">
              <a:avLst/>
            </a:prstTxWarp>
          </a:bodyPr>
          <a:lstStyle/>
          <a:p>
            <a:pPr eaLnBrk="1" hangingPunct="1">
              <a:spcBef>
                <a:spcPct val="0"/>
              </a:spcBef>
            </a:pPr>
            <a:endParaRPr lang="pl-PL"/>
          </a:p>
        </p:txBody>
      </p:sp>
      <p:sp>
        <p:nvSpPr>
          <p:cNvPr id="56322" name="Shape 90"/>
          <p:cNvSpPr>
            <a:spLocks noGrp="1" noRot="1" noChangeAspect="1" noTextEdit="1"/>
          </p:cNvSpPr>
          <p:nvPr>
            <p:ph type="sldImg" idx="2"/>
          </p:nvPr>
        </p:nvSpPr>
        <p:spPr>
          <a:xfrm>
            <a:off x="917575" y="744538"/>
            <a:ext cx="4959350" cy="3719512"/>
          </a:xfrm>
          <a:ln>
            <a:headEnd/>
            <a:tailEnd/>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8369" name="Shape 89"/>
          <p:cNvSpPr txBox="1">
            <a:spLocks noGrp="1"/>
          </p:cNvSpPr>
          <p:nvPr>
            <p:ph type="body" idx="1"/>
          </p:nvPr>
        </p:nvSpPr>
        <p:spPr bwMode="auto">
          <a:noFill/>
        </p:spPr>
        <p:txBody>
          <a:bodyPr vert="horz" wrap="square" numCol="1" anchor="ctr" compatLnSpc="1">
            <a:prstTxWarp prst="textNoShape">
              <a:avLst/>
            </a:prstTxWarp>
          </a:bodyPr>
          <a:lstStyle/>
          <a:p>
            <a:pPr eaLnBrk="1" hangingPunct="1">
              <a:spcBef>
                <a:spcPct val="0"/>
              </a:spcBef>
            </a:pPr>
            <a:endParaRPr lang="pl-PL"/>
          </a:p>
        </p:txBody>
      </p:sp>
      <p:sp>
        <p:nvSpPr>
          <p:cNvPr id="58370" name="Shape 90"/>
          <p:cNvSpPr>
            <a:spLocks noGrp="1" noRot="1" noChangeAspect="1" noTextEdit="1"/>
          </p:cNvSpPr>
          <p:nvPr>
            <p:ph type="sldImg" idx="2"/>
          </p:nvPr>
        </p:nvSpPr>
        <p:spPr>
          <a:xfrm>
            <a:off x="917575" y="744538"/>
            <a:ext cx="4959350" cy="3719512"/>
          </a:xfrm>
          <a:ln>
            <a:headEnd/>
            <a:tailEnd/>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0417" name="Shape 89"/>
          <p:cNvSpPr txBox="1">
            <a:spLocks noGrp="1"/>
          </p:cNvSpPr>
          <p:nvPr>
            <p:ph type="body" idx="1"/>
          </p:nvPr>
        </p:nvSpPr>
        <p:spPr bwMode="auto">
          <a:noFill/>
        </p:spPr>
        <p:txBody>
          <a:bodyPr vert="horz" wrap="square" numCol="1" anchor="ctr" compatLnSpc="1">
            <a:prstTxWarp prst="textNoShape">
              <a:avLst/>
            </a:prstTxWarp>
          </a:bodyPr>
          <a:lstStyle/>
          <a:p>
            <a:pPr eaLnBrk="1" hangingPunct="1">
              <a:spcBef>
                <a:spcPct val="0"/>
              </a:spcBef>
            </a:pPr>
            <a:endParaRPr lang="pl-PL"/>
          </a:p>
        </p:txBody>
      </p:sp>
      <p:sp>
        <p:nvSpPr>
          <p:cNvPr id="60418" name="Shape 90"/>
          <p:cNvSpPr>
            <a:spLocks noGrp="1" noRot="1" noChangeAspect="1" noTextEdit="1"/>
          </p:cNvSpPr>
          <p:nvPr>
            <p:ph type="sldImg" idx="2"/>
          </p:nvPr>
        </p:nvSpPr>
        <p:spPr>
          <a:xfrm>
            <a:off x="917575" y="744538"/>
            <a:ext cx="4959350" cy="3719512"/>
          </a:xfrm>
          <a:ln>
            <a:headEnd/>
            <a:tailEnd/>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3489" name="Shape 89"/>
          <p:cNvSpPr txBox="1">
            <a:spLocks noGrp="1"/>
          </p:cNvSpPr>
          <p:nvPr>
            <p:ph type="body" idx="1"/>
          </p:nvPr>
        </p:nvSpPr>
        <p:spPr bwMode="auto">
          <a:noFill/>
        </p:spPr>
        <p:txBody>
          <a:bodyPr vert="horz" wrap="square" numCol="1" anchor="ctr" compatLnSpc="1">
            <a:prstTxWarp prst="textNoShape">
              <a:avLst/>
            </a:prstTxWarp>
          </a:bodyPr>
          <a:lstStyle/>
          <a:p>
            <a:pPr eaLnBrk="1" hangingPunct="1">
              <a:spcBef>
                <a:spcPct val="0"/>
              </a:spcBef>
            </a:pPr>
            <a:endParaRPr lang="pl-PL"/>
          </a:p>
        </p:txBody>
      </p:sp>
      <p:sp>
        <p:nvSpPr>
          <p:cNvPr id="63490" name="Shape 90"/>
          <p:cNvSpPr>
            <a:spLocks noGrp="1" noRot="1" noChangeAspect="1" noTextEdit="1"/>
          </p:cNvSpPr>
          <p:nvPr>
            <p:ph type="sldImg" idx="2"/>
          </p:nvPr>
        </p:nvSpPr>
        <p:spPr>
          <a:xfrm>
            <a:off x="917575" y="744538"/>
            <a:ext cx="4959350" cy="3719512"/>
          </a:xfrm>
          <a:ln>
            <a:headEnd/>
            <a:tailEnd/>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6561" name="Shape 89"/>
          <p:cNvSpPr txBox="1">
            <a:spLocks noGrp="1"/>
          </p:cNvSpPr>
          <p:nvPr>
            <p:ph type="body" idx="1"/>
          </p:nvPr>
        </p:nvSpPr>
        <p:spPr bwMode="auto">
          <a:noFill/>
        </p:spPr>
        <p:txBody>
          <a:bodyPr vert="horz" wrap="square" numCol="1" anchor="ctr" compatLnSpc="1">
            <a:prstTxWarp prst="textNoShape">
              <a:avLst/>
            </a:prstTxWarp>
          </a:bodyPr>
          <a:lstStyle/>
          <a:p>
            <a:pPr eaLnBrk="1" hangingPunct="1">
              <a:spcBef>
                <a:spcPct val="0"/>
              </a:spcBef>
            </a:pPr>
            <a:endParaRPr lang="pl-PL"/>
          </a:p>
        </p:txBody>
      </p:sp>
      <p:sp>
        <p:nvSpPr>
          <p:cNvPr id="66562" name="Shape 90"/>
          <p:cNvSpPr>
            <a:spLocks noGrp="1" noRot="1" noChangeAspect="1" noTextEdit="1"/>
          </p:cNvSpPr>
          <p:nvPr>
            <p:ph type="sldImg" idx="2"/>
          </p:nvPr>
        </p:nvSpPr>
        <p:spPr>
          <a:xfrm>
            <a:off x="917575" y="744538"/>
            <a:ext cx="4959350" cy="3719512"/>
          </a:xfrm>
          <a:ln>
            <a:headEnd/>
            <a:tailEnd/>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8609" name="Shape 89"/>
          <p:cNvSpPr txBox="1">
            <a:spLocks noGrp="1"/>
          </p:cNvSpPr>
          <p:nvPr>
            <p:ph type="body" idx="1"/>
          </p:nvPr>
        </p:nvSpPr>
        <p:spPr bwMode="auto">
          <a:noFill/>
        </p:spPr>
        <p:txBody>
          <a:bodyPr vert="horz" wrap="square" numCol="1" anchor="ctr" compatLnSpc="1">
            <a:prstTxWarp prst="textNoShape">
              <a:avLst/>
            </a:prstTxWarp>
          </a:bodyPr>
          <a:lstStyle/>
          <a:p>
            <a:pPr eaLnBrk="1" hangingPunct="1">
              <a:spcBef>
                <a:spcPct val="0"/>
              </a:spcBef>
            </a:pPr>
            <a:endParaRPr lang="pl-PL"/>
          </a:p>
        </p:txBody>
      </p:sp>
      <p:sp>
        <p:nvSpPr>
          <p:cNvPr id="68610" name="Shape 90"/>
          <p:cNvSpPr>
            <a:spLocks noGrp="1" noRot="1" noChangeAspect="1" noTextEdit="1"/>
          </p:cNvSpPr>
          <p:nvPr>
            <p:ph type="sldImg" idx="2"/>
          </p:nvPr>
        </p:nvSpPr>
        <p:spPr>
          <a:xfrm>
            <a:off x="917575" y="744538"/>
            <a:ext cx="4959350" cy="3719512"/>
          </a:xfrm>
          <a:ln>
            <a:headEnd/>
            <a:tailEnd/>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0657" name="Shape 89"/>
          <p:cNvSpPr txBox="1">
            <a:spLocks noGrp="1"/>
          </p:cNvSpPr>
          <p:nvPr>
            <p:ph type="body" idx="1"/>
          </p:nvPr>
        </p:nvSpPr>
        <p:spPr bwMode="auto">
          <a:noFill/>
        </p:spPr>
        <p:txBody>
          <a:bodyPr vert="horz" wrap="square" numCol="1" anchor="ctr" compatLnSpc="1">
            <a:prstTxWarp prst="textNoShape">
              <a:avLst/>
            </a:prstTxWarp>
          </a:bodyPr>
          <a:lstStyle/>
          <a:p>
            <a:pPr eaLnBrk="1" hangingPunct="1">
              <a:spcBef>
                <a:spcPct val="0"/>
              </a:spcBef>
            </a:pPr>
            <a:endParaRPr lang="pl-PL"/>
          </a:p>
        </p:txBody>
      </p:sp>
      <p:sp>
        <p:nvSpPr>
          <p:cNvPr id="70658" name="Shape 90"/>
          <p:cNvSpPr>
            <a:spLocks noGrp="1" noRot="1" noChangeAspect="1" noTextEdit="1"/>
          </p:cNvSpPr>
          <p:nvPr>
            <p:ph type="sldImg" idx="2"/>
          </p:nvPr>
        </p:nvSpPr>
        <p:spPr>
          <a:xfrm>
            <a:off x="917575" y="744538"/>
            <a:ext cx="4959350" cy="3719512"/>
          </a:xfrm>
          <a:ln>
            <a:headEnd/>
            <a:tailEnd/>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3729" name="Shape 81"/>
          <p:cNvSpPr txBox="1">
            <a:spLocks noGrp="1"/>
          </p:cNvSpPr>
          <p:nvPr>
            <p:ph type="body" idx="1"/>
          </p:nvPr>
        </p:nvSpPr>
        <p:spPr bwMode="auto">
          <a:noFill/>
        </p:spPr>
        <p:txBody>
          <a:bodyPr vert="horz" wrap="square" numCol="1" anchor="ctr" compatLnSpc="1">
            <a:prstTxWarp prst="textNoShape">
              <a:avLst/>
            </a:prstTxWarp>
          </a:bodyPr>
          <a:lstStyle/>
          <a:p>
            <a:pPr eaLnBrk="1" hangingPunct="1">
              <a:spcBef>
                <a:spcPct val="0"/>
              </a:spcBef>
            </a:pPr>
            <a:endParaRPr lang="pl-PL"/>
          </a:p>
        </p:txBody>
      </p:sp>
      <p:sp>
        <p:nvSpPr>
          <p:cNvPr id="73730" name="Shape 82"/>
          <p:cNvSpPr>
            <a:spLocks noGrp="1" noRot="1" noChangeAspect="1"/>
          </p:cNvSpPr>
          <p:nvPr>
            <p:ph type="sldImg" idx="2"/>
          </p:nvPr>
        </p:nvSpPr>
        <p:spPr>
          <a:xfrm>
            <a:off x="917575" y="744538"/>
            <a:ext cx="4959350" cy="3719512"/>
          </a:xfrm>
          <a:ln>
            <a:headEnd/>
            <a:tailEnd/>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6385" name="Shape 89"/>
          <p:cNvSpPr txBox="1">
            <a:spLocks noGrp="1"/>
          </p:cNvSpPr>
          <p:nvPr>
            <p:ph type="body" idx="1"/>
          </p:nvPr>
        </p:nvSpPr>
        <p:spPr bwMode="auto">
          <a:noFill/>
        </p:spPr>
        <p:txBody>
          <a:bodyPr vert="horz" wrap="square" numCol="1" anchor="ctr" compatLnSpc="1">
            <a:prstTxWarp prst="textNoShape">
              <a:avLst/>
            </a:prstTxWarp>
          </a:bodyPr>
          <a:lstStyle/>
          <a:p>
            <a:pPr eaLnBrk="1" hangingPunct="1">
              <a:spcBef>
                <a:spcPct val="0"/>
              </a:spcBef>
            </a:pPr>
            <a:endParaRPr lang="pl-PL"/>
          </a:p>
        </p:txBody>
      </p:sp>
      <p:sp>
        <p:nvSpPr>
          <p:cNvPr id="16386" name="Shape 90"/>
          <p:cNvSpPr>
            <a:spLocks noGrp="1" noRot="1" noChangeAspect="1" noTextEdit="1"/>
          </p:cNvSpPr>
          <p:nvPr>
            <p:ph type="sldImg" idx="2"/>
          </p:nvPr>
        </p:nvSpPr>
        <p:spPr>
          <a:xfrm>
            <a:off x="917575" y="744538"/>
            <a:ext cx="4959350" cy="3719512"/>
          </a:xfrm>
          <a:ln>
            <a:headEnd/>
            <a:tailEnd/>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89"/>
          <p:cNvSpPr txBox="1">
            <a:spLocks noGrp="1"/>
          </p:cNvSpPr>
          <p:nvPr>
            <p:ph type="body" idx="1"/>
          </p:nvPr>
        </p:nvSpPr>
        <p:spPr bwMode="auto">
          <a:noFill/>
        </p:spPr>
        <p:txBody>
          <a:bodyPr vert="horz" wrap="square" numCol="1" anchor="ctr" compatLnSpc="1">
            <a:prstTxWarp prst="textNoShape">
              <a:avLst/>
            </a:prstTxWarp>
          </a:bodyPr>
          <a:lstStyle/>
          <a:p>
            <a:pPr eaLnBrk="1" hangingPunct="1">
              <a:spcBef>
                <a:spcPct val="0"/>
              </a:spcBef>
            </a:pPr>
            <a:endParaRPr lang="pl-PL"/>
          </a:p>
        </p:txBody>
      </p:sp>
      <p:sp>
        <p:nvSpPr>
          <p:cNvPr id="18434" name="Shape 90"/>
          <p:cNvSpPr>
            <a:spLocks noGrp="1" noRot="1" noChangeAspect="1"/>
          </p:cNvSpPr>
          <p:nvPr>
            <p:ph type="sldImg" idx="2"/>
          </p:nvPr>
        </p:nvSpPr>
        <p:spPr>
          <a:xfrm>
            <a:off x="917575" y="744538"/>
            <a:ext cx="4959350" cy="3719512"/>
          </a:xfrm>
          <a:ln>
            <a:headEnd/>
            <a:tailEnd/>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Shape 89"/>
          <p:cNvSpPr txBox="1">
            <a:spLocks noGrp="1"/>
          </p:cNvSpPr>
          <p:nvPr>
            <p:ph type="body" idx="1"/>
          </p:nvPr>
        </p:nvSpPr>
        <p:spPr bwMode="auto">
          <a:noFill/>
        </p:spPr>
        <p:txBody>
          <a:bodyPr vert="horz" wrap="square" numCol="1" anchor="ctr" compatLnSpc="1">
            <a:prstTxWarp prst="textNoShape">
              <a:avLst/>
            </a:prstTxWarp>
          </a:bodyPr>
          <a:lstStyle/>
          <a:p>
            <a:pPr eaLnBrk="1" hangingPunct="1">
              <a:spcBef>
                <a:spcPct val="0"/>
              </a:spcBef>
            </a:pPr>
            <a:endParaRPr lang="pl-PL"/>
          </a:p>
        </p:txBody>
      </p:sp>
      <p:sp>
        <p:nvSpPr>
          <p:cNvPr id="20482" name="Shape 90"/>
          <p:cNvSpPr>
            <a:spLocks noGrp="1" noRot="1" noChangeAspect="1" noTextEdit="1"/>
          </p:cNvSpPr>
          <p:nvPr>
            <p:ph type="sldImg" idx="2"/>
          </p:nvPr>
        </p:nvSpPr>
        <p:spPr>
          <a:xfrm>
            <a:off x="917575" y="744538"/>
            <a:ext cx="4959350" cy="3719512"/>
          </a:xfrm>
          <a:ln>
            <a:headEnd/>
            <a:tailEnd/>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Shape 89"/>
          <p:cNvSpPr txBox="1">
            <a:spLocks noGrp="1"/>
          </p:cNvSpPr>
          <p:nvPr>
            <p:ph type="body" idx="1"/>
          </p:nvPr>
        </p:nvSpPr>
        <p:spPr bwMode="auto">
          <a:noFill/>
        </p:spPr>
        <p:txBody>
          <a:bodyPr vert="horz" wrap="square" numCol="1" anchor="ctr" compatLnSpc="1">
            <a:prstTxWarp prst="textNoShape">
              <a:avLst/>
            </a:prstTxWarp>
          </a:bodyPr>
          <a:lstStyle/>
          <a:p>
            <a:pPr eaLnBrk="1" hangingPunct="1">
              <a:spcBef>
                <a:spcPct val="0"/>
              </a:spcBef>
            </a:pPr>
            <a:endParaRPr lang="pl-PL"/>
          </a:p>
        </p:txBody>
      </p:sp>
      <p:sp>
        <p:nvSpPr>
          <p:cNvPr id="22530" name="Shape 90"/>
          <p:cNvSpPr>
            <a:spLocks noGrp="1" noRot="1" noChangeAspect="1" noTextEdit="1"/>
          </p:cNvSpPr>
          <p:nvPr>
            <p:ph type="sldImg" idx="2"/>
          </p:nvPr>
        </p:nvSpPr>
        <p:spPr>
          <a:xfrm>
            <a:off x="917575" y="744538"/>
            <a:ext cx="4959350" cy="3719512"/>
          </a:xfrm>
          <a:ln>
            <a:headEnd/>
            <a:tailEnd/>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Shape 89"/>
          <p:cNvSpPr txBox="1">
            <a:spLocks noGrp="1"/>
          </p:cNvSpPr>
          <p:nvPr>
            <p:ph type="body" idx="1"/>
          </p:nvPr>
        </p:nvSpPr>
        <p:spPr bwMode="auto">
          <a:noFill/>
        </p:spPr>
        <p:txBody>
          <a:bodyPr vert="horz" wrap="square" numCol="1" anchor="ctr" compatLnSpc="1">
            <a:prstTxWarp prst="textNoShape">
              <a:avLst/>
            </a:prstTxWarp>
          </a:bodyPr>
          <a:lstStyle/>
          <a:p>
            <a:pPr eaLnBrk="1" hangingPunct="1">
              <a:spcBef>
                <a:spcPct val="0"/>
              </a:spcBef>
            </a:pPr>
            <a:endParaRPr lang="pl-PL"/>
          </a:p>
        </p:txBody>
      </p:sp>
      <p:sp>
        <p:nvSpPr>
          <p:cNvPr id="24578" name="Shape 90"/>
          <p:cNvSpPr>
            <a:spLocks noGrp="1" noRot="1" noChangeAspect="1" noTextEdit="1"/>
          </p:cNvSpPr>
          <p:nvPr>
            <p:ph type="sldImg" idx="2"/>
          </p:nvPr>
        </p:nvSpPr>
        <p:spPr>
          <a:xfrm>
            <a:off x="917575" y="744538"/>
            <a:ext cx="4959350" cy="3719512"/>
          </a:xfrm>
          <a:ln>
            <a:headEnd/>
            <a:tailEnd/>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6625" name="Shape 89"/>
          <p:cNvSpPr txBox="1">
            <a:spLocks noGrp="1"/>
          </p:cNvSpPr>
          <p:nvPr>
            <p:ph type="body" idx="1"/>
          </p:nvPr>
        </p:nvSpPr>
        <p:spPr bwMode="auto">
          <a:noFill/>
        </p:spPr>
        <p:txBody>
          <a:bodyPr vert="horz" wrap="square" numCol="1" anchor="ctr" compatLnSpc="1">
            <a:prstTxWarp prst="textNoShape">
              <a:avLst/>
            </a:prstTxWarp>
          </a:bodyPr>
          <a:lstStyle/>
          <a:p>
            <a:pPr eaLnBrk="1" hangingPunct="1">
              <a:spcBef>
                <a:spcPct val="0"/>
              </a:spcBef>
            </a:pPr>
            <a:endParaRPr lang="pl-PL"/>
          </a:p>
        </p:txBody>
      </p:sp>
      <p:sp>
        <p:nvSpPr>
          <p:cNvPr id="26626" name="Shape 90"/>
          <p:cNvSpPr>
            <a:spLocks noGrp="1" noRot="1" noChangeAspect="1" noTextEdit="1"/>
          </p:cNvSpPr>
          <p:nvPr>
            <p:ph type="sldImg" idx="2"/>
          </p:nvPr>
        </p:nvSpPr>
        <p:spPr>
          <a:xfrm>
            <a:off x="917575" y="744538"/>
            <a:ext cx="4959350" cy="3719512"/>
          </a:xfrm>
          <a:ln>
            <a:headEnd/>
            <a:tailEnd/>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3" name="Shape 89"/>
          <p:cNvSpPr txBox="1">
            <a:spLocks noGrp="1"/>
          </p:cNvSpPr>
          <p:nvPr>
            <p:ph type="body" idx="1"/>
          </p:nvPr>
        </p:nvSpPr>
        <p:spPr bwMode="auto">
          <a:noFill/>
        </p:spPr>
        <p:txBody>
          <a:bodyPr vert="horz" wrap="square" numCol="1" anchor="ctr" compatLnSpc="1">
            <a:prstTxWarp prst="textNoShape">
              <a:avLst/>
            </a:prstTxWarp>
          </a:bodyPr>
          <a:lstStyle/>
          <a:p>
            <a:pPr eaLnBrk="1" hangingPunct="1">
              <a:spcBef>
                <a:spcPct val="0"/>
              </a:spcBef>
            </a:pPr>
            <a:endParaRPr lang="pl-PL"/>
          </a:p>
        </p:txBody>
      </p:sp>
      <p:sp>
        <p:nvSpPr>
          <p:cNvPr id="28674" name="Shape 90"/>
          <p:cNvSpPr>
            <a:spLocks noGrp="1" noRot="1" noChangeAspect="1" noTextEdit="1"/>
          </p:cNvSpPr>
          <p:nvPr>
            <p:ph type="sldImg" idx="2"/>
          </p:nvPr>
        </p:nvSpPr>
        <p:spPr>
          <a:xfrm>
            <a:off x="917575" y="744538"/>
            <a:ext cx="4959350" cy="3719512"/>
          </a:xfrm>
          <a:ln>
            <a:headEnd/>
            <a:tailEnd/>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0177" name="Shape 89"/>
          <p:cNvSpPr txBox="1">
            <a:spLocks noGrp="1"/>
          </p:cNvSpPr>
          <p:nvPr>
            <p:ph type="body" idx="1"/>
          </p:nvPr>
        </p:nvSpPr>
        <p:spPr bwMode="auto">
          <a:noFill/>
        </p:spPr>
        <p:txBody>
          <a:bodyPr vert="horz" wrap="square" numCol="1" anchor="ctr" compatLnSpc="1">
            <a:prstTxWarp prst="textNoShape">
              <a:avLst/>
            </a:prstTxWarp>
          </a:bodyPr>
          <a:lstStyle/>
          <a:p>
            <a:pPr eaLnBrk="1" hangingPunct="1">
              <a:spcBef>
                <a:spcPct val="0"/>
              </a:spcBef>
            </a:pPr>
            <a:endParaRPr lang="pl-PL"/>
          </a:p>
        </p:txBody>
      </p:sp>
      <p:sp>
        <p:nvSpPr>
          <p:cNvPr id="50178" name="Shape 90"/>
          <p:cNvSpPr>
            <a:spLocks noGrp="1" noRot="1" noChangeAspect="1" noTextEdit="1"/>
          </p:cNvSpPr>
          <p:nvPr>
            <p:ph type="sldImg" idx="2"/>
          </p:nvPr>
        </p:nvSpPr>
        <p:spPr>
          <a:xfrm>
            <a:off x="917575" y="744538"/>
            <a:ext cx="4959350" cy="3719512"/>
          </a:xfrm>
          <a:ln>
            <a:headEnd/>
            <a:tailEnd/>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Slajd tytułowy">
    <p:spTree>
      <p:nvGrpSpPr>
        <p:cNvPr id="1" name="Shape 11"/>
        <p:cNvGrpSpPr/>
        <p:nvPr/>
      </p:nvGrpSpPr>
      <p:grpSpPr>
        <a:xfrm>
          <a:off x="0" y="0"/>
          <a:ext cx="0" cy="0"/>
          <a:chOff x="0" y="0"/>
          <a:chExt cx="0" cy="0"/>
        </a:xfrm>
      </p:grpSpPr>
      <p:sp>
        <p:nvSpPr>
          <p:cNvPr id="12" name="Shape 12"/>
          <p:cNvSpPr txBox="1">
            <a:spLocks noGrp="1"/>
          </p:cNvSpPr>
          <p:nvPr>
            <p:ph type="ctrTitle"/>
          </p:nvPr>
        </p:nvSpPr>
        <p:spPr>
          <a:xfrm>
            <a:off x="685800" y="2130425"/>
            <a:ext cx="7772400" cy="1470024"/>
          </a:xfrm>
          <a:prstGeom prst="rect">
            <a:avLst/>
          </a:prstGeom>
          <a:noFill/>
          <a:ln>
            <a:noFill/>
          </a:ln>
        </p:spPr>
        <p:txBody>
          <a:bodyPr/>
          <a:lstStyle>
            <a:lvl1pPr marL="0" marR="0" lvl="0" indent="0" algn="ctr" rtl="0">
              <a:spcBef>
                <a:spcPts val="0"/>
              </a:spcBef>
              <a:buClr>
                <a:schemeClr val="dk1"/>
              </a:buClr>
              <a:buFont typeface="Calibri"/>
              <a:buNone/>
              <a:defRPr/>
            </a:lvl1pPr>
            <a:lvl2pPr marL="0" marR="0" lvl="1" indent="0" algn="l" rtl="0">
              <a:spcBef>
                <a:spcPts val="0"/>
              </a:spcBef>
              <a:defRPr/>
            </a:lvl2pPr>
            <a:lvl3pPr marL="0" marR="0" lvl="2" indent="0" algn="l" rtl="0">
              <a:spcBef>
                <a:spcPts val="0"/>
              </a:spcBef>
              <a:defRPr/>
            </a:lvl3pPr>
            <a:lvl4pPr marL="0" marR="0" lvl="3" indent="0" algn="l" rtl="0">
              <a:spcBef>
                <a:spcPts val="0"/>
              </a:spcBef>
              <a:defRPr/>
            </a:lvl4pPr>
            <a:lvl5pPr marL="0" marR="0" lvl="4" indent="0" algn="l" rtl="0">
              <a:spcBef>
                <a:spcPts val="0"/>
              </a:spcBef>
              <a:defRPr/>
            </a:lvl5pPr>
            <a:lvl6pPr marL="0" marR="0" lvl="5" indent="0" algn="l" rtl="0">
              <a:spcBef>
                <a:spcPts val="0"/>
              </a:spcBef>
              <a:defRPr/>
            </a:lvl6pPr>
            <a:lvl7pPr marL="0" marR="0" lvl="6" indent="0" algn="l" rtl="0">
              <a:spcBef>
                <a:spcPts val="0"/>
              </a:spcBef>
              <a:defRPr/>
            </a:lvl7pPr>
            <a:lvl8pPr marL="0" marR="0" lvl="7" indent="0" algn="l" rtl="0">
              <a:spcBef>
                <a:spcPts val="0"/>
              </a:spcBef>
              <a:defRPr/>
            </a:lvl8pPr>
            <a:lvl9pPr marL="0" marR="0" lvl="8" indent="0" algn="l" rtl="0">
              <a:spcBef>
                <a:spcPts val="0"/>
              </a:spcBef>
              <a:defRPr/>
            </a:lvl9pPr>
          </a:lstStyle>
          <a:p>
            <a:endParaRPr/>
          </a:p>
        </p:txBody>
      </p:sp>
      <p:sp>
        <p:nvSpPr>
          <p:cNvPr id="13" name="Shape 13"/>
          <p:cNvSpPr txBox="1">
            <a:spLocks noGrp="1"/>
          </p:cNvSpPr>
          <p:nvPr>
            <p:ph type="subTitle" idx="1"/>
          </p:nvPr>
        </p:nvSpPr>
        <p:spPr>
          <a:xfrm>
            <a:off x="1371600" y="3886200"/>
            <a:ext cx="6400799" cy="1752600"/>
          </a:xfrm>
          <a:prstGeom prst="rect">
            <a:avLst/>
          </a:prstGeom>
          <a:noFill/>
          <a:ln>
            <a:noFill/>
          </a:ln>
        </p:spPr>
        <p:txBody>
          <a:bodyPr/>
          <a:lstStyle>
            <a:lvl1pPr marL="0" marR="0" lvl="0" indent="0" algn="ctr" rtl="0">
              <a:spcBef>
                <a:spcPts val="640"/>
              </a:spcBef>
              <a:buClr>
                <a:srgbClr val="888888"/>
              </a:buClr>
              <a:buFont typeface="Arial"/>
              <a:buNone/>
              <a:defRPr/>
            </a:lvl1pPr>
            <a:lvl2pPr marL="457200" marR="0" lvl="1" indent="0" algn="ctr" rtl="0">
              <a:spcBef>
                <a:spcPts val="560"/>
              </a:spcBef>
              <a:buClr>
                <a:srgbClr val="888888"/>
              </a:buClr>
              <a:buFont typeface="Arial"/>
              <a:buNone/>
              <a:defRPr/>
            </a:lvl2pPr>
            <a:lvl3pPr marL="914400" marR="0" lvl="2" indent="0" algn="ctr" rtl="0">
              <a:spcBef>
                <a:spcPts val="480"/>
              </a:spcBef>
              <a:buClr>
                <a:srgbClr val="888888"/>
              </a:buClr>
              <a:buFont typeface="Arial"/>
              <a:buNone/>
              <a:defRPr/>
            </a:lvl3pPr>
            <a:lvl4pPr marL="1371600" marR="0" lvl="3" indent="0" algn="ctr" rtl="0">
              <a:spcBef>
                <a:spcPts val="400"/>
              </a:spcBef>
              <a:buClr>
                <a:srgbClr val="888888"/>
              </a:buClr>
              <a:buFont typeface="Arial"/>
              <a:buNone/>
              <a:defRPr/>
            </a:lvl4pPr>
            <a:lvl5pPr marL="1828800" marR="0" lvl="4" indent="0" algn="ctr" rtl="0">
              <a:spcBef>
                <a:spcPts val="400"/>
              </a:spcBef>
              <a:buClr>
                <a:srgbClr val="888888"/>
              </a:buClr>
              <a:buFont typeface="Arial"/>
              <a:buNone/>
              <a:defRPr/>
            </a:lvl5pPr>
            <a:lvl6pPr marL="2286000" marR="0" lvl="5" indent="0" algn="ctr" rtl="0">
              <a:spcBef>
                <a:spcPts val="400"/>
              </a:spcBef>
              <a:buClr>
                <a:srgbClr val="888888"/>
              </a:buClr>
              <a:buFont typeface="Arial"/>
              <a:buNone/>
              <a:defRPr/>
            </a:lvl6pPr>
            <a:lvl7pPr marL="2743200" marR="0" lvl="6" indent="0" algn="ctr" rtl="0">
              <a:spcBef>
                <a:spcPts val="400"/>
              </a:spcBef>
              <a:buClr>
                <a:srgbClr val="888888"/>
              </a:buClr>
              <a:buFont typeface="Arial"/>
              <a:buNone/>
              <a:defRPr/>
            </a:lvl7pPr>
            <a:lvl8pPr marL="3200400" marR="0" lvl="7" indent="0" algn="ctr" rtl="0">
              <a:spcBef>
                <a:spcPts val="400"/>
              </a:spcBef>
              <a:buClr>
                <a:srgbClr val="888888"/>
              </a:buClr>
              <a:buFont typeface="Arial"/>
              <a:buNone/>
              <a:defRPr/>
            </a:lvl8pPr>
            <a:lvl9pPr marL="3657600" marR="0" lvl="8" indent="0" algn="ctr" rtl="0">
              <a:spcBef>
                <a:spcPts val="400"/>
              </a:spcBef>
              <a:buClr>
                <a:srgbClr val="888888"/>
              </a:buClr>
              <a:buFont typeface="Arial"/>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l-P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ytuł i zawartość">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457200" y="274637"/>
            <a:ext cx="8229600" cy="1143000"/>
          </a:xfrm>
          <a:prstGeom prst="rect">
            <a:avLst/>
          </a:prstGeom>
          <a:noFill/>
          <a:ln>
            <a:noFill/>
          </a:ln>
        </p:spPr>
        <p:txBody>
          <a:bodyPr/>
          <a:lstStyle>
            <a:lvl1pPr lvl="0" algn="ctr" rtl="0">
              <a:spcBef>
                <a:spcPts val="0"/>
              </a:spcBef>
              <a:buClr>
                <a:schemeClr val="dk1"/>
              </a:buClr>
              <a:buFont typeface="Calibri"/>
              <a:buNone/>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9" name="Shape 19"/>
          <p:cNvSpPr txBox="1">
            <a:spLocks noGrp="1"/>
          </p:cNvSpPr>
          <p:nvPr>
            <p:ph type="body" idx="1"/>
          </p:nvPr>
        </p:nvSpPr>
        <p:spPr>
          <a:xfrm>
            <a:off x="457200" y="1600200"/>
            <a:ext cx="8229600" cy="4525963"/>
          </a:xfrm>
          <a:prstGeom prst="rect">
            <a:avLst/>
          </a:prstGeom>
          <a:noFill/>
          <a:ln>
            <a:noFill/>
          </a:ln>
        </p:spPr>
        <p:txBody>
          <a:bodyPr/>
          <a:lstStyle>
            <a:lvl1pPr marL="342900" lvl="0" indent="-139700" algn="l" rtl="0">
              <a:spcBef>
                <a:spcPts val="640"/>
              </a:spcBef>
              <a:buClr>
                <a:schemeClr val="dk1"/>
              </a:buClr>
              <a:buFont typeface="Arial"/>
              <a:buChar char="•"/>
              <a:defRPr/>
            </a:lvl1pPr>
            <a:lvl2pPr marL="742950" lvl="1" indent="-107950" algn="l" rtl="0">
              <a:spcBef>
                <a:spcPts val="560"/>
              </a:spcBef>
              <a:buClr>
                <a:schemeClr val="dk1"/>
              </a:buClr>
              <a:buFont typeface="Arial"/>
              <a:buChar char="–"/>
              <a:defRPr/>
            </a:lvl2pPr>
            <a:lvl3pPr marL="1143000" lvl="2" indent="-76200" algn="l" rtl="0">
              <a:spcBef>
                <a:spcPts val="480"/>
              </a:spcBef>
              <a:buClr>
                <a:schemeClr val="dk1"/>
              </a:buClr>
              <a:buFont typeface="Arial"/>
              <a:buChar char="•"/>
              <a:defRPr/>
            </a:lvl3pPr>
            <a:lvl4pPr marL="1600200" lvl="3" indent="-101600" algn="l" rtl="0">
              <a:spcBef>
                <a:spcPts val="400"/>
              </a:spcBef>
              <a:buClr>
                <a:schemeClr val="dk1"/>
              </a:buClr>
              <a:buFont typeface="Arial"/>
              <a:buChar char="–"/>
              <a:defRPr/>
            </a:lvl4pPr>
            <a:lvl5pPr marL="2057400" lvl="4" indent="-101600" algn="l" rtl="0">
              <a:spcBef>
                <a:spcPts val="400"/>
              </a:spcBef>
              <a:buClr>
                <a:schemeClr val="dk1"/>
              </a:buClr>
              <a:buFont typeface="Arial"/>
              <a:buChar char="»"/>
              <a:defRPr/>
            </a:lvl5pPr>
            <a:lvl6pPr marL="2514600" lvl="5" indent="-101600" algn="l" rtl="0">
              <a:spcBef>
                <a:spcPts val="400"/>
              </a:spcBef>
              <a:buClr>
                <a:schemeClr val="dk1"/>
              </a:buClr>
              <a:buFont typeface="Arial"/>
              <a:buChar char="•"/>
              <a:defRPr/>
            </a:lvl6pPr>
            <a:lvl7pPr marL="2971800" lvl="6" indent="-101600" algn="l" rtl="0">
              <a:spcBef>
                <a:spcPts val="400"/>
              </a:spcBef>
              <a:buClr>
                <a:schemeClr val="dk1"/>
              </a:buClr>
              <a:buFont typeface="Arial"/>
              <a:buChar char="•"/>
              <a:defRPr/>
            </a:lvl7pPr>
            <a:lvl8pPr marL="3429000" lvl="7" indent="-101600" algn="l" rtl="0">
              <a:spcBef>
                <a:spcPts val="400"/>
              </a:spcBef>
              <a:buClr>
                <a:schemeClr val="dk1"/>
              </a:buClr>
              <a:buFont typeface="Arial"/>
              <a:buChar char="•"/>
              <a:defRPr/>
            </a:lvl8pPr>
            <a:lvl9pPr marL="3886200" lvl="8" indent="-101600" algn="l" rtl="0">
              <a:spcBef>
                <a:spcPts val="400"/>
              </a:spcBef>
              <a:buClr>
                <a:schemeClr val="dk1"/>
              </a:buClr>
              <a:buFont typeface="Arial"/>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cSld name="Nagłówek sekcji">
    <p:spTree>
      <p:nvGrpSpPr>
        <p:cNvPr id="1" name="Shape 23"/>
        <p:cNvGrpSpPr/>
        <p:nvPr/>
      </p:nvGrpSpPr>
      <p:grpSpPr>
        <a:xfrm>
          <a:off x="0" y="0"/>
          <a:ext cx="0" cy="0"/>
          <a:chOff x="0" y="0"/>
          <a:chExt cx="0" cy="0"/>
        </a:xfrm>
      </p:grpSpPr>
      <p:sp>
        <p:nvSpPr>
          <p:cNvPr id="24" name="Shape 24"/>
          <p:cNvSpPr txBox="1">
            <a:spLocks noGrp="1"/>
          </p:cNvSpPr>
          <p:nvPr>
            <p:ph type="title"/>
          </p:nvPr>
        </p:nvSpPr>
        <p:spPr>
          <a:xfrm>
            <a:off x="722312" y="4406900"/>
            <a:ext cx="7772400" cy="1362075"/>
          </a:xfrm>
          <a:prstGeom prst="rect">
            <a:avLst/>
          </a:prstGeom>
          <a:noFill/>
          <a:ln>
            <a:noFill/>
          </a:ln>
        </p:spPr>
        <p:txBody>
          <a:bodyPr anchor="t"/>
          <a:lstStyle>
            <a:lvl1pPr lvl="0" algn="l"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25" name="Shape 25"/>
          <p:cNvSpPr txBox="1">
            <a:spLocks noGrp="1"/>
          </p:cNvSpPr>
          <p:nvPr>
            <p:ph type="body" idx="1"/>
          </p:nvPr>
        </p:nvSpPr>
        <p:spPr>
          <a:xfrm>
            <a:off x="722312" y="2906713"/>
            <a:ext cx="7772400" cy="1500187"/>
          </a:xfrm>
          <a:prstGeom prst="rect">
            <a:avLst/>
          </a:prstGeom>
          <a:noFill/>
          <a:ln>
            <a:noFill/>
          </a:ln>
        </p:spPr>
        <p:txBody>
          <a:bodyPr anchor="b"/>
          <a:lstStyle>
            <a:lvl1pPr marL="0" lvl="0" indent="0" rtl="0">
              <a:spcBef>
                <a:spcPts val="0"/>
              </a:spcBef>
              <a:buClr>
                <a:srgbClr val="888888"/>
              </a:buClr>
              <a:buFont typeface="Calibri"/>
              <a:buNone/>
              <a:defRPr/>
            </a:lvl1pPr>
            <a:lvl2pPr marL="457200" lvl="1" indent="0" rtl="0">
              <a:spcBef>
                <a:spcPts val="0"/>
              </a:spcBef>
              <a:buClr>
                <a:srgbClr val="888888"/>
              </a:buClr>
              <a:buFont typeface="Calibri"/>
              <a:buNone/>
              <a:defRPr/>
            </a:lvl2pPr>
            <a:lvl3pPr marL="914400" lvl="2" indent="0" rtl="0">
              <a:spcBef>
                <a:spcPts val="0"/>
              </a:spcBef>
              <a:buClr>
                <a:srgbClr val="888888"/>
              </a:buClr>
              <a:buFont typeface="Calibri"/>
              <a:buNone/>
              <a:defRPr/>
            </a:lvl3pPr>
            <a:lvl4pPr marL="1371600" lvl="3" indent="0" rtl="0">
              <a:spcBef>
                <a:spcPts val="0"/>
              </a:spcBef>
              <a:buClr>
                <a:srgbClr val="888888"/>
              </a:buClr>
              <a:buFont typeface="Calibri"/>
              <a:buNone/>
              <a:defRPr/>
            </a:lvl4pPr>
            <a:lvl5pPr marL="1828800" lvl="4" indent="0" rtl="0">
              <a:spcBef>
                <a:spcPts val="0"/>
              </a:spcBef>
              <a:buClr>
                <a:srgbClr val="888888"/>
              </a:buClr>
              <a:buFont typeface="Calibri"/>
              <a:buNone/>
              <a:defRPr/>
            </a:lvl5pPr>
            <a:lvl6pPr marL="2286000" lvl="5" indent="0" rtl="0">
              <a:spcBef>
                <a:spcPts val="0"/>
              </a:spcBef>
              <a:buClr>
                <a:srgbClr val="888888"/>
              </a:buClr>
              <a:buFont typeface="Calibri"/>
              <a:buNone/>
              <a:defRPr/>
            </a:lvl6pPr>
            <a:lvl7pPr marL="2743200" lvl="6" indent="0" rtl="0">
              <a:spcBef>
                <a:spcPts val="0"/>
              </a:spcBef>
              <a:buClr>
                <a:srgbClr val="888888"/>
              </a:buClr>
              <a:buFont typeface="Calibri"/>
              <a:buNone/>
              <a:defRPr/>
            </a:lvl7pPr>
            <a:lvl8pPr marL="3200400" lvl="7" indent="0" rtl="0">
              <a:spcBef>
                <a:spcPts val="0"/>
              </a:spcBef>
              <a:buClr>
                <a:srgbClr val="888888"/>
              </a:buClr>
              <a:buFont typeface="Calibri"/>
              <a:buNone/>
              <a:defRPr/>
            </a:lvl8pPr>
            <a:lvl9pPr marL="3657600" lvl="8" indent="0" rtl="0">
              <a:spcBef>
                <a:spcPts val="0"/>
              </a:spcBef>
              <a:buClr>
                <a:srgbClr val="888888"/>
              </a:buClr>
              <a:buFont typeface="Calibri"/>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Pusty">
    <p:spTree>
      <p:nvGrpSpPr>
        <p:cNvPr id="1" name="Shape 50"/>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cSld name="Zawartość z podpisem">
    <p:spTree>
      <p:nvGrpSpPr>
        <p:cNvPr id="1" name="Shape 54"/>
        <p:cNvGrpSpPr/>
        <p:nvPr/>
      </p:nvGrpSpPr>
      <p:grpSpPr>
        <a:xfrm>
          <a:off x="0" y="0"/>
          <a:ext cx="0" cy="0"/>
          <a:chOff x="0" y="0"/>
          <a:chExt cx="0" cy="0"/>
        </a:xfrm>
      </p:grpSpPr>
      <p:sp>
        <p:nvSpPr>
          <p:cNvPr id="55" name="Shape 55"/>
          <p:cNvSpPr txBox="1">
            <a:spLocks noGrp="1"/>
          </p:cNvSpPr>
          <p:nvPr>
            <p:ph type="title"/>
          </p:nvPr>
        </p:nvSpPr>
        <p:spPr>
          <a:xfrm>
            <a:off x="457200" y="273050"/>
            <a:ext cx="3008313" cy="1162049"/>
          </a:xfrm>
          <a:prstGeom prst="rect">
            <a:avLst/>
          </a:prstGeom>
          <a:noFill/>
          <a:ln>
            <a:noFill/>
          </a:ln>
        </p:spPr>
        <p:txBody>
          <a:bodyPr anchor="b"/>
          <a:lstStyle>
            <a:lvl1pPr lvl="0" algn="l"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56" name="Shape 56"/>
          <p:cNvSpPr txBox="1">
            <a:spLocks noGrp="1"/>
          </p:cNvSpPr>
          <p:nvPr>
            <p:ph type="body" idx="1"/>
          </p:nvPr>
        </p:nvSpPr>
        <p:spPr>
          <a:xfrm>
            <a:off x="3575050" y="273050"/>
            <a:ext cx="5111750" cy="5853112"/>
          </a:xfrm>
          <a:prstGeom prst="rect">
            <a:avLst/>
          </a:prstGeom>
          <a:noFill/>
          <a:ln>
            <a:noFill/>
          </a:ln>
        </p:spPr>
        <p:txBody>
          <a:bodyPr/>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57" name="Shape 57"/>
          <p:cNvSpPr txBox="1">
            <a:spLocks noGrp="1"/>
          </p:cNvSpPr>
          <p:nvPr>
            <p:ph type="body" idx="2"/>
          </p:nvPr>
        </p:nvSpPr>
        <p:spPr>
          <a:xfrm>
            <a:off x="457200" y="1435100"/>
            <a:ext cx="3008313" cy="4691063"/>
          </a:xfrm>
          <a:prstGeom prst="rect">
            <a:avLst/>
          </a:prstGeom>
          <a:noFill/>
          <a:ln>
            <a:noFill/>
          </a:ln>
        </p:spPr>
        <p:txBody>
          <a:bodyPr/>
          <a:lstStyle>
            <a:lvl1pPr marL="0" lvl="0" indent="0" rtl="0">
              <a:spcBef>
                <a:spcPts val="0"/>
              </a:spcBef>
              <a:buFont typeface="Calibri"/>
              <a:buNone/>
              <a:defRPr/>
            </a:lvl1pPr>
            <a:lvl2pPr marL="457200" lvl="1" indent="0" rtl="0">
              <a:spcBef>
                <a:spcPts val="0"/>
              </a:spcBef>
              <a:buFont typeface="Calibri"/>
              <a:buNone/>
              <a:defRPr/>
            </a:lvl2pPr>
            <a:lvl3pPr marL="914400" lvl="2" indent="0" rtl="0">
              <a:spcBef>
                <a:spcPts val="0"/>
              </a:spcBef>
              <a:buFont typeface="Calibri"/>
              <a:buNone/>
              <a:defRPr/>
            </a:lvl3pPr>
            <a:lvl4pPr marL="1371600" lvl="3" indent="0" rtl="0">
              <a:spcBef>
                <a:spcPts val="0"/>
              </a:spcBef>
              <a:buFont typeface="Calibri"/>
              <a:buNone/>
              <a:defRPr/>
            </a:lvl4pPr>
            <a:lvl5pPr marL="1828800" lvl="4" indent="0" rtl="0">
              <a:spcBef>
                <a:spcPts val="0"/>
              </a:spcBef>
              <a:buFont typeface="Calibri"/>
              <a:buNone/>
              <a:defRPr/>
            </a:lvl5pPr>
            <a:lvl6pPr marL="2286000" lvl="5" indent="0" rtl="0">
              <a:spcBef>
                <a:spcPts val="0"/>
              </a:spcBef>
              <a:buFont typeface="Calibri"/>
              <a:buNone/>
              <a:defRPr/>
            </a:lvl6pPr>
            <a:lvl7pPr marL="2743200" lvl="6" indent="0" rtl="0">
              <a:spcBef>
                <a:spcPts val="0"/>
              </a:spcBef>
              <a:buFont typeface="Calibri"/>
              <a:buNone/>
              <a:defRPr/>
            </a:lvl7pPr>
            <a:lvl8pPr marL="3200400" lvl="7" indent="0" rtl="0">
              <a:spcBef>
                <a:spcPts val="0"/>
              </a:spcBef>
              <a:buFont typeface="Calibri"/>
              <a:buNone/>
              <a:defRPr/>
            </a:lvl8pPr>
            <a:lvl9pPr marL="3657600" lvl="8" indent="0" rtl="0">
              <a:spcBef>
                <a:spcPts val="0"/>
              </a:spcBef>
              <a:buFont typeface="Calibri"/>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cSld name="Obraz z podpisem">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1792288" y="4800600"/>
            <a:ext cx="5486399" cy="566737"/>
          </a:xfrm>
          <a:prstGeom prst="rect">
            <a:avLst/>
          </a:prstGeom>
          <a:noFill/>
          <a:ln>
            <a:noFill/>
          </a:ln>
        </p:spPr>
        <p:txBody>
          <a:bodyPr anchor="b"/>
          <a:lstStyle>
            <a:lvl1pPr lvl="0" algn="l"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3" name="Shape 63"/>
          <p:cNvSpPr>
            <a:spLocks noGrp="1"/>
          </p:cNvSpPr>
          <p:nvPr>
            <p:ph type="pic" idx="2"/>
          </p:nvPr>
        </p:nvSpPr>
        <p:spPr>
          <a:xfrm>
            <a:off x="1792288" y="612775"/>
            <a:ext cx="5486399" cy="4114800"/>
          </a:xfrm>
          <a:prstGeom prst="rect">
            <a:avLst/>
          </a:prstGeom>
          <a:noFill/>
          <a:ln>
            <a:noFill/>
          </a:ln>
        </p:spPr>
      </p:sp>
      <p:sp>
        <p:nvSpPr>
          <p:cNvPr id="64" name="Shape 64"/>
          <p:cNvSpPr txBox="1">
            <a:spLocks noGrp="1"/>
          </p:cNvSpPr>
          <p:nvPr>
            <p:ph type="body" idx="1"/>
          </p:nvPr>
        </p:nvSpPr>
        <p:spPr>
          <a:xfrm>
            <a:off x="1792288" y="5367337"/>
            <a:ext cx="5486399" cy="804861"/>
          </a:xfrm>
          <a:prstGeom prst="rect">
            <a:avLst/>
          </a:prstGeom>
          <a:noFill/>
          <a:ln>
            <a:noFill/>
          </a:ln>
        </p:spPr>
        <p:txBody>
          <a:bodyPr/>
          <a:lstStyle>
            <a:lvl1pPr marL="0" lvl="0" indent="0" rtl="0">
              <a:spcBef>
                <a:spcPts val="0"/>
              </a:spcBef>
              <a:buFont typeface="Calibri"/>
              <a:buNone/>
              <a:defRPr/>
            </a:lvl1pPr>
            <a:lvl2pPr marL="457200" lvl="1" indent="0" rtl="0">
              <a:spcBef>
                <a:spcPts val="0"/>
              </a:spcBef>
              <a:buFont typeface="Calibri"/>
              <a:buNone/>
              <a:defRPr/>
            </a:lvl2pPr>
            <a:lvl3pPr marL="914400" lvl="2" indent="0" rtl="0">
              <a:spcBef>
                <a:spcPts val="0"/>
              </a:spcBef>
              <a:buFont typeface="Calibri"/>
              <a:buNone/>
              <a:defRPr/>
            </a:lvl3pPr>
            <a:lvl4pPr marL="1371600" lvl="3" indent="0" rtl="0">
              <a:spcBef>
                <a:spcPts val="0"/>
              </a:spcBef>
              <a:buFont typeface="Calibri"/>
              <a:buNone/>
              <a:defRPr/>
            </a:lvl4pPr>
            <a:lvl5pPr marL="1828800" lvl="4" indent="0" rtl="0">
              <a:spcBef>
                <a:spcPts val="0"/>
              </a:spcBef>
              <a:buFont typeface="Calibri"/>
              <a:buNone/>
              <a:defRPr/>
            </a:lvl5pPr>
            <a:lvl6pPr marL="2286000" lvl="5" indent="0" rtl="0">
              <a:spcBef>
                <a:spcPts val="0"/>
              </a:spcBef>
              <a:buFont typeface="Calibri"/>
              <a:buNone/>
              <a:defRPr/>
            </a:lvl6pPr>
            <a:lvl7pPr marL="2743200" lvl="6" indent="0" rtl="0">
              <a:spcBef>
                <a:spcPts val="0"/>
              </a:spcBef>
              <a:buFont typeface="Calibri"/>
              <a:buNone/>
              <a:defRPr/>
            </a:lvl7pPr>
            <a:lvl8pPr marL="3200400" lvl="7" indent="0" rtl="0">
              <a:spcBef>
                <a:spcPts val="0"/>
              </a:spcBef>
              <a:buFont typeface="Calibri"/>
              <a:buNone/>
              <a:defRPr/>
            </a:lvl8pPr>
            <a:lvl9pPr marL="3657600" lvl="8" indent="0" rtl="0">
              <a:spcBef>
                <a:spcPts val="0"/>
              </a:spcBef>
              <a:buFont typeface="Calibri"/>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cSld name="Tytuł i tekst pionowy">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457200" y="274637"/>
            <a:ext cx="8229600" cy="1143000"/>
          </a:xfrm>
          <a:prstGeom prst="rect">
            <a:avLst/>
          </a:prstGeom>
          <a:noFill/>
          <a:ln>
            <a:noFill/>
          </a:ln>
        </p:spPr>
        <p:txBody>
          <a:bodyPr/>
          <a:lstStyle>
            <a:lvl1pPr lvl="0" algn="ctr" rtl="0">
              <a:spcBef>
                <a:spcPts val="0"/>
              </a:spcBef>
              <a:buClr>
                <a:schemeClr val="dk1"/>
              </a:buClr>
              <a:buFont typeface="Calibri"/>
              <a:buNone/>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70" name="Shape 70"/>
          <p:cNvSpPr txBox="1">
            <a:spLocks noGrp="1"/>
          </p:cNvSpPr>
          <p:nvPr>
            <p:ph type="body" idx="1"/>
          </p:nvPr>
        </p:nvSpPr>
        <p:spPr>
          <a:xfrm rot="5400000">
            <a:off x="2309018" y="-251618"/>
            <a:ext cx="4525963" cy="8229600"/>
          </a:xfrm>
          <a:prstGeom prst="rect">
            <a:avLst/>
          </a:prstGeom>
          <a:noFill/>
          <a:ln>
            <a:noFill/>
          </a:ln>
        </p:spPr>
        <p:txBody>
          <a:bodyPr/>
          <a:lstStyle>
            <a:lvl1pPr marL="342900" lvl="0" indent="-139700" algn="l" rtl="0">
              <a:spcBef>
                <a:spcPts val="640"/>
              </a:spcBef>
              <a:buClr>
                <a:schemeClr val="dk1"/>
              </a:buClr>
              <a:buFont typeface="Arial"/>
              <a:buChar char="•"/>
              <a:defRPr/>
            </a:lvl1pPr>
            <a:lvl2pPr marL="742950" lvl="1" indent="-107950" algn="l" rtl="0">
              <a:spcBef>
                <a:spcPts val="560"/>
              </a:spcBef>
              <a:buClr>
                <a:schemeClr val="dk1"/>
              </a:buClr>
              <a:buFont typeface="Arial"/>
              <a:buChar char="–"/>
              <a:defRPr/>
            </a:lvl2pPr>
            <a:lvl3pPr marL="1143000" lvl="2" indent="-76200" algn="l" rtl="0">
              <a:spcBef>
                <a:spcPts val="480"/>
              </a:spcBef>
              <a:buClr>
                <a:schemeClr val="dk1"/>
              </a:buClr>
              <a:buFont typeface="Arial"/>
              <a:buChar char="•"/>
              <a:defRPr/>
            </a:lvl3pPr>
            <a:lvl4pPr marL="1600200" lvl="3" indent="-101600" algn="l" rtl="0">
              <a:spcBef>
                <a:spcPts val="400"/>
              </a:spcBef>
              <a:buClr>
                <a:schemeClr val="dk1"/>
              </a:buClr>
              <a:buFont typeface="Arial"/>
              <a:buChar char="–"/>
              <a:defRPr/>
            </a:lvl4pPr>
            <a:lvl5pPr marL="2057400" lvl="4" indent="-101600" algn="l" rtl="0">
              <a:spcBef>
                <a:spcPts val="400"/>
              </a:spcBef>
              <a:buClr>
                <a:schemeClr val="dk1"/>
              </a:buClr>
              <a:buFont typeface="Arial"/>
              <a:buChar char="»"/>
              <a:defRPr/>
            </a:lvl5pPr>
            <a:lvl6pPr marL="2514600" lvl="5" indent="-101600" algn="l" rtl="0">
              <a:spcBef>
                <a:spcPts val="400"/>
              </a:spcBef>
              <a:buClr>
                <a:schemeClr val="dk1"/>
              </a:buClr>
              <a:buFont typeface="Arial"/>
              <a:buChar char="•"/>
              <a:defRPr/>
            </a:lvl6pPr>
            <a:lvl7pPr marL="2971800" lvl="6" indent="-101600" algn="l" rtl="0">
              <a:spcBef>
                <a:spcPts val="400"/>
              </a:spcBef>
              <a:buClr>
                <a:schemeClr val="dk1"/>
              </a:buClr>
              <a:buFont typeface="Arial"/>
              <a:buChar char="•"/>
              <a:defRPr/>
            </a:lvl7pPr>
            <a:lvl8pPr marL="3429000" lvl="7" indent="-101600" algn="l" rtl="0">
              <a:spcBef>
                <a:spcPts val="400"/>
              </a:spcBef>
              <a:buClr>
                <a:schemeClr val="dk1"/>
              </a:buClr>
              <a:buFont typeface="Arial"/>
              <a:buChar char="•"/>
              <a:defRPr/>
            </a:lvl8pPr>
            <a:lvl9pPr marL="3886200" lvl="8" indent="-101600" algn="l" rtl="0">
              <a:spcBef>
                <a:spcPts val="400"/>
              </a:spcBef>
              <a:buClr>
                <a:schemeClr val="dk1"/>
              </a:buClr>
              <a:buFont typeface="Arial"/>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itleAndTx">
  <p:cSld name="Tytuł pionowy i tekst">
    <p:spTree>
      <p:nvGrpSpPr>
        <p:cNvPr id="1" name="Shape 74"/>
        <p:cNvGrpSpPr/>
        <p:nvPr/>
      </p:nvGrpSpPr>
      <p:grpSpPr>
        <a:xfrm>
          <a:off x="0" y="0"/>
          <a:ext cx="0" cy="0"/>
          <a:chOff x="0" y="0"/>
          <a:chExt cx="0" cy="0"/>
        </a:xfrm>
      </p:grpSpPr>
      <p:sp>
        <p:nvSpPr>
          <p:cNvPr id="75" name="Shape 75"/>
          <p:cNvSpPr txBox="1">
            <a:spLocks noGrp="1"/>
          </p:cNvSpPr>
          <p:nvPr>
            <p:ph type="title"/>
          </p:nvPr>
        </p:nvSpPr>
        <p:spPr>
          <a:xfrm rot="5400000">
            <a:off x="4732337" y="2171700"/>
            <a:ext cx="5851525" cy="2057400"/>
          </a:xfrm>
          <a:prstGeom prst="rect">
            <a:avLst/>
          </a:prstGeom>
          <a:noFill/>
          <a:ln>
            <a:noFill/>
          </a:ln>
        </p:spPr>
        <p:txBody>
          <a:bodyPr/>
          <a:lstStyle>
            <a:lvl1pPr lvl="0" algn="ctr" rtl="0">
              <a:spcBef>
                <a:spcPts val="0"/>
              </a:spcBef>
              <a:buClr>
                <a:schemeClr val="dk1"/>
              </a:buClr>
              <a:buFont typeface="Calibri"/>
              <a:buNone/>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76" name="Shape 76"/>
          <p:cNvSpPr txBox="1">
            <a:spLocks noGrp="1"/>
          </p:cNvSpPr>
          <p:nvPr>
            <p:ph type="body" idx="1"/>
          </p:nvPr>
        </p:nvSpPr>
        <p:spPr>
          <a:xfrm rot="5400000">
            <a:off x="541337" y="190500"/>
            <a:ext cx="5851525" cy="6019799"/>
          </a:xfrm>
          <a:prstGeom prst="rect">
            <a:avLst/>
          </a:prstGeom>
          <a:noFill/>
          <a:ln>
            <a:noFill/>
          </a:ln>
        </p:spPr>
        <p:txBody>
          <a:bodyPr/>
          <a:lstStyle>
            <a:lvl1pPr marL="342900" lvl="0" indent="-139700" algn="l" rtl="0">
              <a:spcBef>
                <a:spcPts val="640"/>
              </a:spcBef>
              <a:buClr>
                <a:schemeClr val="dk1"/>
              </a:buClr>
              <a:buFont typeface="Arial"/>
              <a:buChar char="•"/>
              <a:defRPr/>
            </a:lvl1pPr>
            <a:lvl2pPr marL="742950" lvl="1" indent="-107950" algn="l" rtl="0">
              <a:spcBef>
                <a:spcPts val="560"/>
              </a:spcBef>
              <a:buClr>
                <a:schemeClr val="dk1"/>
              </a:buClr>
              <a:buFont typeface="Arial"/>
              <a:buChar char="–"/>
              <a:defRPr/>
            </a:lvl2pPr>
            <a:lvl3pPr marL="1143000" lvl="2" indent="-76200" algn="l" rtl="0">
              <a:spcBef>
                <a:spcPts val="480"/>
              </a:spcBef>
              <a:buClr>
                <a:schemeClr val="dk1"/>
              </a:buClr>
              <a:buFont typeface="Arial"/>
              <a:buChar char="•"/>
              <a:defRPr/>
            </a:lvl3pPr>
            <a:lvl4pPr marL="1600200" lvl="3" indent="-101600" algn="l" rtl="0">
              <a:spcBef>
                <a:spcPts val="400"/>
              </a:spcBef>
              <a:buClr>
                <a:schemeClr val="dk1"/>
              </a:buClr>
              <a:buFont typeface="Arial"/>
              <a:buChar char="–"/>
              <a:defRPr/>
            </a:lvl4pPr>
            <a:lvl5pPr marL="2057400" lvl="4" indent="-101600" algn="l" rtl="0">
              <a:spcBef>
                <a:spcPts val="400"/>
              </a:spcBef>
              <a:buClr>
                <a:schemeClr val="dk1"/>
              </a:buClr>
              <a:buFont typeface="Arial"/>
              <a:buChar char="»"/>
              <a:defRPr/>
            </a:lvl5pPr>
            <a:lvl6pPr marL="2514600" lvl="5" indent="-101600" algn="l" rtl="0">
              <a:spcBef>
                <a:spcPts val="400"/>
              </a:spcBef>
              <a:buClr>
                <a:schemeClr val="dk1"/>
              </a:buClr>
              <a:buFont typeface="Arial"/>
              <a:buChar char="•"/>
              <a:defRPr/>
            </a:lvl6pPr>
            <a:lvl7pPr marL="2971800" lvl="6" indent="-101600" algn="l" rtl="0">
              <a:spcBef>
                <a:spcPts val="400"/>
              </a:spcBef>
              <a:buClr>
                <a:schemeClr val="dk1"/>
              </a:buClr>
              <a:buFont typeface="Arial"/>
              <a:buChar char="•"/>
              <a:defRPr/>
            </a:lvl7pPr>
            <a:lvl8pPr marL="3429000" lvl="7" indent="-101600" algn="l" rtl="0">
              <a:spcBef>
                <a:spcPts val="400"/>
              </a:spcBef>
              <a:buClr>
                <a:schemeClr val="dk1"/>
              </a:buClr>
              <a:buFont typeface="Arial"/>
              <a:buChar char="•"/>
              <a:defRPr/>
            </a:lvl8pPr>
            <a:lvl9pPr marL="3886200" lvl="8" indent="-101600" algn="l" rtl="0">
              <a:spcBef>
                <a:spcPts val="400"/>
              </a:spcBef>
              <a:buClr>
                <a:schemeClr val="dk1"/>
              </a:buClr>
              <a:buFont typeface="Arial"/>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pl-PL"/>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l-PL"/>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l-P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Shape 6"/>
          <p:cNvSpPr txBox="1">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25" tIns="91425" rIns="91425" bIns="91425" numCol="1" anchor="ctr" anchorCtr="0" compatLnSpc="1">
            <a:prstTxWarp prst="textNoShape">
              <a:avLst/>
            </a:prstTxWarp>
          </a:bodyPr>
          <a:lstStyle/>
          <a:p>
            <a:pPr lvl="0"/>
            <a:endParaRPr lang="pl-PL">
              <a:sym typeface="Arial" charset="0"/>
            </a:endParaRPr>
          </a:p>
        </p:txBody>
      </p:sp>
      <p:sp>
        <p:nvSpPr>
          <p:cNvPr id="1027" name="Shape 7"/>
          <p:cNvSpPr txBox="1">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25" tIns="91425" rIns="91425" bIns="91425" numCol="1" anchor="t" anchorCtr="0" compatLnSpc="1">
            <a:prstTxWarp prst="textNoShape">
              <a:avLst/>
            </a:prstTxWarp>
          </a:bodyPr>
          <a:lstStyle/>
          <a:p>
            <a:pPr lvl="0"/>
            <a:endParaRPr lang="pl-PL">
              <a:sym typeface="Arial" charset="0"/>
            </a:endParaRPr>
          </a:p>
        </p:txBody>
      </p:sp>
      <p:sp>
        <p:nvSpPr>
          <p:cNvPr id="1028" name="Shape 8"/>
          <p:cNvSpPr txBox="1">
            <a:spLocks noGrp="1"/>
          </p:cNvSpPr>
          <p:nvPr/>
        </p:nvSpPr>
        <p:spPr bwMode="auto">
          <a:xfrm>
            <a:off x="457200" y="6356350"/>
            <a:ext cx="2133600" cy="365125"/>
          </a:xfrm>
          <a:prstGeom prst="rect">
            <a:avLst/>
          </a:prstGeom>
          <a:noFill/>
          <a:ln w="9525">
            <a:noFill/>
            <a:miter lim="800000"/>
            <a:headEnd/>
            <a:tailEnd/>
          </a:ln>
        </p:spPr>
        <p:txBody>
          <a:bodyPr lIns="91425" tIns="91425" rIns="91425" bIns="91425" anchor="ctr"/>
          <a:lstStyle/>
          <a:p>
            <a:pPr>
              <a:defRPr/>
            </a:pPr>
            <a:endParaRPr lang="pl-PL" baseline="0"/>
          </a:p>
        </p:txBody>
      </p:sp>
      <p:sp>
        <p:nvSpPr>
          <p:cNvPr id="1029" name="Shape 9"/>
          <p:cNvSpPr txBox="1">
            <a:spLocks noGrp="1"/>
          </p:cNvSpPr>
          <p:nvPr/>
        </p:nvSpPr>
        <p:spPr bwMode="auto">
          <a:xfrm>
            <a:off x="3124200" y="6356350"/>
            <a:ext cx="2895600" cy="365125"/>
          </a:xfrm>
          <a:prstGeom prst="rect">
            <a:avLst/>
          </a:prstGeom>
          <a:noFill/>
          <a:ln w="9525">
            <a:noFill/>
            <a:miter lim="800000"/>
            <a:headEnd/>
            <a:tailEnd/>
          </a:ln>
        </p:spPr>
        <p:txBody>
          <a:bodyPr lIns="91425" tIns="91425" rIns="91425" bIns="91425" anchor="ctr"/>
          <a:lstStyle/>
          <a:p>
            <a:pPr algn="ctr">
              <a:defRPr/>
            </a:pPr>
            <a:endParaRPr lang="pl-PL" baseline="0"/>
          </a:p>
        </p:txBody>
      </p:sp>
      <p:sp>
        <p:nvSpPr>
          <p:cNvPr id="1030" name="Shape 10"/>
          <p:cNvSpPr txBox="1">
            <a:spLocks noGrp="1"/>
          </p:cNvSpPr>
          <p:nvPr/>
        </p:nvSpPr>
        <p:spPr bwMode="auto">
          <a:xfrm>
            <a:off x="6553200" y="6356350"/>
            <a:ext cx="2133600" cy="365125"/>
          </a:xfrm>
          <a:prstGeom prst="rect">
            <a:avLst/>
          </a:prstGeom>
          <a:noFill/>
          <a:ln w="9525">
            <a:noFill/>
            <a:miter lim="800000"/>
            <a:headEnd/>
            <a:tailEnd/>
          </a:ln>
        </p:spPr>
        <p:txBody>
          <a:bodyPr lIns="91425" tIns="45700" rIns="91425" bIns="45700" anchor="ctr"/>
          <a:lstStyle/>
          <a:p>
            <a:pPr algn="r">
              <a:buSzPct val="25000"/>
              <a:defRPr/>
            </a:pPr>
            <a:fld id="{C83539B4-D54A-4E56-9DC3-623FD93FC600}" type="slidenum">
              <a:rPr lang="pl-PL" sz="1200" baseline="0">
                <a:solidFill>
                  <a:srgbClr val="888888"/>
                </a:solidFill>
                <a:latin typeface="Calibri" pitchFamily="34" charset="0"/>
                <a:sym typeface="Calibri" pitchFamily="34" charset="0"/>
              </a:rPr>
              <a:pPr algn="r">
                <a:buSzPct val="25000"/>
                <a:defRPr/>
              </a:pPr>
              <a:t>‹#›</a:t>
            </a:fld>
            <a:endParaRPr lang="pl-PL" sz="1200" baseline="0">
              <a:solidFill>
                <a:srgbClr val="888888"/>
              </a:solidFill>
              <a:latin typeface="Calibri" pitchFamily="34" charset="0"/>
              <a:sym typeface="Calibri" pitchFamily="34" charset="0"/>
            </a:endParaRPr>
          </a:p>
        </p:txBody>
      </p:sp>
    </p:spTree>
  </p:cSld>
  <p:clrMap bg1="lt1" tx1="dk1" bg2="dk2" tx2="lt2" accent1="accent1" accent2="accent2" accent3="accent3" accent4="accent4" accent5="accent5" accent6="accent6" hlink="hlink" folHlink="folHlink"/>
  <p:sldLayoutIdLst>
    <p:sldLayoutId id="2147483669" r:id="rId1"/>
    <p:sldLayoutId id="2147483668" r:id="rId2"/>
    <p:sldLayoutId id="2147483667" r:id="rId3"/>
    <p:sldLayoutId id="2147483666" r:id="rId4"/>
    <p:sldLayoutId id="2147483665" r:id="rId5"/>
    <p:sldLayoutId id="2147483664" r:id="rId6"/>
    <p:sldLayoutId id="2147483663" r:id="rId7"/>
    <p:sldLayoutId id="2147483662" r:id="rId8"/>
    <p:sldLayoutId id="2147483661" r:id="rId9"/>
    <p:sldLayoutId id="2147483660" r:id="rId10"/>
  </p:sldLayoutIdLst>
  <p:transition>
    <p:split orient="vert"/>
  </p:transition>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charset="0"/>
        </a:defRPr>
      </a:lvl1pPr>
      <a:lvl2pPr algn="l" rtl="0" eaLnBrk="0" fontAlgn="base" hangingPunct="0">
        <a:spcBef>
          <a:spcPct val="0"/>
        </a:spcBef>
        <a:spcAft>
          <a:spcPct val="0"/>
        </a:spcAft>
        <a:defRPr sz="1400">
          <a:solidFill>
            <a:srgbClr val="000000"/>
          </a:solidFill>
          <a:latin typeface="Arial" charset="0"/>
          <a:cs typeface="Arial" charset="0"/>
          <a:sym typeface="Arial" charset="0"/>
        </a:defRPr>
      </a:lvl2pPr>
      <a:lvl3pPr algn="l" rtl="0" eaLnBrk="0" fontAlgn="base" hangingPunct="0">
        <a:spcBef>
          <a:spcPct val="0"/>
        </a:spcBef>
        <a:spcAft>
          <a:spcPct val="0"/>
        </a:spcAft>
        <a:defRPr sz="1400">
          <a:solidFill>
            <a:srgbClr val="000000"/>
          </a:solidFill>
          <a:latin typeface="Arial" charset="0"/>
          <a:cs typeface="Arial" charset="0"/>
          <a:sym typeface="Arial" charset="0"/>
        </a:defRPr>
      </a:lvl3pPr>
      <a:lvl4pPr algn="l" rtl="0" eaLnBrk="0" fontAlgn="base" hangingPunct="0">
        <a:spcBef>
          <a:spcPct val="0"/>
        </a:spcBef>
        <a:spcAft>
          <a:spcPct val="0"/>
        </a:spcAft>
        <a:defRPr sz="1400">
          <a:solidFill>
            <a:srgbClr val="000000"/>
          </a:solidFill>
          <a:latin typeface="Arial" charset="0"/>
          <a:cs typeface="Arial" charset="0"/>
          <a:sym typeface="Arial" charset="0"/>
        </a:defRPr>
      </a:lvl4pPr>
      <a:lvl5pPr algn="l" rtl="0" eaLnBrk="0" fontAlgn="base" hangingPunct="0">
        <a:spcBef>
          <a:spcPct val="0"/>
        </a:spcBef>
        <a:spcAft>
          <a:spcPct val="0"/>
        </a:spcAft>
        <a:defRPr sz="1400">
          <a:solidFill>
            <a:srgbClr val="000000"/>
          </a:solidFill>
          <a:latin typeface="Arial" charset="0"/>
          <a:cs typeface="Arial" charset="0"/>
          <a:sym typeface="Arial" charset="0"/>
        </a:defRPr>
      </a:lvl5pPr>
      <a:lvl6pPr marL="457200" algn="l" rtl="0" eaLnBrk="0" fontAlgn="base" hangingPunct="0">
        <a:spcBef>
          <a:spcPct val="0"/>
        </a:spcBef>
        <a:spcAft>
          <a:spcPct val="0"/>
        </a:spcAft>
        <a:defRPr sz="1400">
          <a:solidFill>
            <a:srgbClr val="000000"/>
          </a:solidFill>
          <a:latin typeface="Arial" charset="0"/>
          <a:cs typeface="Arial" charset="0"/>
          <a:sym typeface="Arial" charset="0"/>
        </a:defRPr>
      </a:lvl6pPr>
      <a:lvl7pPr marL="914400" algn="l" rtl="0" eaLnBrk="0" fontAlgn="base" hangingPunct="0">
        <a:spcBef>
          <a:spcPct val="0"/>
        </a:spcBef>
        <a:spcAft>
          <a:spcPct val="0"/>
        </a:spcAft>
        <a:defRPr sz="1400">
          <a:solidFill>
            <a:srgbClr val="000000"/>
          </a:solidFill>
          <a:latin typeface="Arial" charset="0"/>
          <a:cs typeface="Arial" charset="0"/>
          <a:sym typeface="Arial" charset="0"/>
        </a:defRPr>
      </a:lvl7pPr>
      <a:lvl8pPr marL="1371600" algn="l" rtl="0" eaLnBrk="0" fontAlgn="base" hangingPunct="0">
        <a:spcBef>
          <a:spcPct val="0"/>
        </a:spcBef>
        <a:spcAft>
          <a:spcPct val="0"/>
        </a:spcAft>
        <a:defRPr sz="1400">
          <a:solidFill>
            <a:srgbClr val="000000"/>
          </a:solidFill>
          <a:latin typeface="Arial" charset="0"/>
          <a:cs typeface="Arial" charset="0"/>
          <a:sym typeface="Arial" charset="0"/>
        </a:defRPr>
      </a:lvl8pPr>
      <a:lvl9pPr marL="1828800" algn="l" rtl="0" eaLnBrk="0" fontAlgn="base" hangingPunct="0">
        <a:spcBef>
          <a:spcPct val="0"/>
        </a:spcBef>
        <a:spcAft>
          <a:spcPct val="0"/>
        </a:spcAft>
        <a:defRPr sz="1400">
          <a:solidFill>
            <a:srgbClr val="000000"/>
          </a:solidFill>
          <a:latin typeface="Arial" charset="0"/>
          <a:cs typeface="Arial" charset="0"/>
          <a:sym typeface="Arial" charset="0"/>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charset="0"/>
        </a:defRPr>
      </a:lvl1pPr>
      <a:lvl2pPr lvl="1" algn="l" rtl="0" eaLnBrk="0" fontAlgn="base" hangingPunct="0">
        <a:spcBef>
          <a:spcPct val="0"/>
        </a:spcBef>
        <a:spcAft>
          <a:spcPct val="0"/>
        </a:spcAft>
        <a:defRPr sz="1400">
          <a:solidFill>
            <a:srgbClr val="000000"/>
          </a:solidFill>
          <a:latin typeface="Arial"/>
          <a:ea typeface="Arial"/>
          <a:cs typeface="Arial"/>
          <a:sym typeface="Arial" charset="0"/>
        </a:defRPr>
      </a:lvl2pPr>
      <a:lvl3pPr lvl="2" algn="l" rtl="0" eaLnBrk="0" fontAlgn="base" hangingPunct="0">
        <a:spcBef>
          <a:spcPct val="0"/>
        </a:spcBef>
        <a:spcAft>
          <a:spcPct val="0"/>
        </a:spcAft>
        <a:defRPr sz="1400">
          <a:solidFill>
            <a:srgbClr val="000000"/>
          </a:solidFill>
          <a:latin typeface="Arial"/>
          <a:ea typeface="Arial"/>
          <a:cs typeface="Arial"/>
          <a:sym typeface="Arial" charset="0"/>
        </a:defRPr>
      </a:lvl3pPr>
      <a:lvl4pPr lvl="3" algn="l" rtl="0" eaLnBrk="0" fontAlgn="base" hangingPunct="0">
        <a:spcBef>
          <a:spcPct val="0"/>
        </a:spcBef>
        <a:spcAft>
          <a:spcPct val="0"/>
        </a:spcAft>
        <a:defRPr sz="1400">
          <a:solidFill>
            <a:srgbClr val="000000"/>
          </a:solidFill>
          <a:latin typeface="Arial"/>
          <a:ea typeface="Arial"/>
          <a:cs typeface="Arial"/>
          <a:sym typeface="Arial" charset="0"/>
        </a:defRPr>
      </a:lvl4pPr>
      <a:lvl5pPr lvl="4" algn="l" rtl="0" eaLnBrk="0" fontAlgn="base" hangingPunct="0">
        <a:spcBef>
          <a:spcPct val="0"/>
        </a:spcBef>
        <a:spcAft>
          <a:spcPct val="0"/>
        </a:spcAft>
        <a:defRPr sz="1400">
          <a:solidFill>
            <a:srgbClr val="000000"/>
          </a:solidFill>
          <a:latin typeface="Arial"/>
          <a:ea typeface="Arial"/>
          <a:cs typeface="Arial"/>
          <a:sym typeface="Arial" charset="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jpeg"/><Relationship Id="rId4" Type="http://schemas.openxmlformats.org/officeDocument/2006/relationships/image" Target="../media/image19.jpeg"/><Relationship Id="rId9"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38.jpeg"/><Relationship Id="rId4" Type="http://schemas.openxmlformats.org/officeDocument/2006/relationships/image" Target="../media/image37.jpeg"/></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47.jpeg"/><Relationship Id="rId4" Type="http://schemas.openxmlformats.org/officeDocument/2006/relationships/image" Target="../media/image46.jpe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png"/><Relationship Id="rId4" Type="http://schemas.openxmlformats.org/officeDocument/2006/relationships/image" Target="../media/image50.jpeg"/></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56.png"/><Relationship Id="rId4" Type="http://schemas.openxmlformats.org/officeDocument/2006/relationships/image" Target="../media/image55.jpeg"/></Relationships>
</file>

<file path=ppt/slides/_rels/slide1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6.jpeg"/><Relationship Id="rId11" Type="http://schemas.openxmlformats.org/officeDocument/2006/relationships/image" Target="../media/image11.jpe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jpeg"/></Relationships>
</file>

<file path=ppt/slides/_rels/slide20.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jpeg"/><Relationship Id="rId7" Type="http://schemas.openxmlformats.org/officeDocument/2006/relationships/image" Target="../media/image61.jpeg"/><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 Id="rId9" Type="http://schemas.openxmlformats.org/officeDocument/2006/relationships/image" Target="../media/image63.jpeg"/></Relationships>
</file>

<file path=ppt/slides/_rels/slide2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irk.oferta.uw.edu.pl/pl/" TargetMode="External"/><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17.jpeg"/><Relationship Id="rId2" Type="http://schemas.openxmlformats.org/officeDocument/2006/relationships/slideLayout" Target="../slideLayouts/slideLayout10.xml"/><Relationship Id="rId1" Type="http://schemas.openxmlformats.org/officeDocument/2006/relationships/vmlDrawing" Target="../drawings/vmlDrawing1.v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oleObject" Target="../embeddings/oleObject1.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Shape 84"/>
          <p:cNvSpPr/>
          <p:nvPr/>
        </p:nvSpPr>
        <p:spPr>
          <a:xfrm>
            <a:off x="0" y="1628775"/>
            <a:ext cx="9144000" cy="4032250"/>
          </a:xfrm>
          <a:prstGeom prst="rect">
            <a:avLst/>
          </a:prstGeom>
          <a:solidFill>
            <a:srgbClr val="00447C"/>
          </a:solidFill>
          <a:ln>
            <a:noFill/>
          </a:ln>
        </p:spPr>
        <p:txBody>
          <a:bodyPr lIns="91425" tIns="45700" rIns="91425" bIns="45700" anchor="ctr"/>
          <a:lstStyle/>
          <a:p>
            <a:pPr algn="ctr" fontAlgn="auto">
              <a:spcBef>
                <a:spcPts val="0"/>
              </a:spcBef>
              <a:spcAft>
                <a:spcPts val="0"/>
              </a:spcAft>
              <a:defRPr/>
            </a:pPr>
            <a:endParaRPr sz="1800" kern="0" baseline="0" dirty="0">
              <a:solidFill>
                <a:schemeClr val="lt1"/>
              </a:solidFill>
              <a:latin typeface="+mn-lt"/>
              <a:ea typeface="Calibri"/>
              <a:cs typeface="Calibri"/>
              <a:sym typeface="Calibri"/>
            </a:endParaRPr>
          </a:p>
        </p:txBody>
      </p:sp>
      <p:sp>
        <p:nvSpPr>
          <p:cNvPr id="85" name="Shape 85"/>
          <p:cNvSpPr txBox="1"/>
          <p:nvPr/>
        </p:nvSpPr>
        <p:spPr>
          <a:xfrm>
            <a:off x="539750" y="2205038"/>
            <a:ext cx="8207375" cy="1008062"/>
          </a:xfrm>
          <a:prstGeom prst="rect">
            <a:avLst/>
          </a:prstGeom>
          <a:noFill/>
          <a:ln>
            <a:noFill/>
          </a:ln>
        </p:spPr>
        <p:txBody>
          <a:bodyPr lIns="91425" tIns="45700" rIns="91425" bIns="45700"/>
          <a:lstStyle/>
          <a:p>
            <a:pPr algn="ctr">
              <a:defRPr/>
            </a:pPr>
            <a:r>
              <a:rPr lang="pl-PL" sz="5400" baseline="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libri" pitchFamily="34" charset="0"/>
                <a:cs typeface="Times New Roman" pitchFamily="18" charset="0"/>
                <a:sym typeface="Times New Roman" pitchFamily="18" charset="0"/>
              </a:rPr>
              <a:t>INSTYTUT ANGLISTYKI</a:t>
            </a:r>
          </a:p>
        </p:txBody>
      </p:sp>
      <p:sp>
        <p:nvSpPr>
          <p:cNvPr id="87" name="Shape 87"/>
          <p:cNvSpPr/>
          <p:nvPr/>
        </p:nvSpPr>
        <p:spPr>
          <a:xfrm>
            <a:off x="20638" y="6242050"/>
            <a:ext cx="9144000" cy="71438"/>
          </a:xfrm>
          <a:prstGeom prst="rect">
            <a:avLst/>
          </a:prstGeom>
          <a:solidFill>
            <a:srgbClr val="00447C"/>
          </a:solidFill>
          <a:ln>
            <a:noFill/>
          </a:ln>
        </p:spPr>
        <p:txBody>
          <a:bodyPr lIns="91425" tIns="45700" rIns="91425" bIns="45700" anchor="ctr"/>
          <a:lstStyle/>
          <a:p>
            <a:pPr algn="ctr" fontAlgn="auto">
              <a:spcBef>
                <a:spcPts val="0"/>
              </a:spcBef>
              <a:spcAft>
                <a:spcPts val="0"/>
              </a:spcAft>
              <a:defRPr/>
            </a:pPr>
            <a:endParaRPr sz="1800" kern="0" baseline="0">
              <a:solidFill>
                <a:schemeClr val="lt1"/>
              </a:solidFill>
              <a:latin typeface="+mn-lt"/>
              <a:ea typeface="Calibri"/>
              <a:cs typeface="Calibri"/>
              <a:sym typeface="Calibri"/>
            </a:endParaRPr>
          </a:p>
        </p:txBody>
      </p:sp>
      <p:pic>
        <p:nvPicPr>
          <p:cNvPr id="13317" name="Picture 10" descr="logojpg"/>
          <p:cNvPicPr>
            <a:picLocks noChangeAspect="1" noChangeArrowheads="1"/>
          </p:cNvPicPr>
          <p:nvPr/>
        </p:nvPicPr>
        <p:blipFill>
          <a:blip r:embed="rId3"/>
          <a:srcRect/>
          <a:stretch>
            <a:fillRect/>
          </a:stretch>
        </p:blipFill>
        <p:spPr bwMode="auto">
          <a:xfrm>
            <a:off x="3132138" y="3068638"/>
            <a:ext cx="2452687" cy="2489200"/>
          </a:xfrm>
          <a:prstGeom prst="rect">
            <a:avLst/>
          </a:prstGeom>
          <a:noFill/>
          <a:ln w="9525">
            <a:noFill/>
            <a:miter lim="800000"/>
            <a:headEnd/>
            <a:tailEnd/>
          </a:ln>
        </p:spPr>
      </p:pic>
      <p:pic>
        <p:nvPicPr>
          <p:cNvPr id="13319" name="Picture 7" descr="logo_pol_UW"/>
          <p:cNvPicPr>
            <a:picLocks noChangeAspect="1" noChangeArrowheads="1"/>
          </p:cNvPicPr>
          <p:nvPr/>
        </p:nvPicPr>
        <p:blipFill>
          <a:blip r:embed="rId4"/>
          <a:srcRect/>
          <a:stretch>
            <a:fillRect/>
          </a:stretch>
        </p:blipFill>
        <p:spPr bwMode="auto">
          <a:xfrm>
            <a:off x="0" y="0"/>
            <a:ext cx="4000500" cy="1600200"/>
          </a:xfrm>
          <a:prstGeom prst="rect">
            <a:avLst/>
          </a:prstGeom>
          <a:noFill/>
        </p:spPr>
      </p:pic>
    </p:spTree>
  </p:cSld>
  <p:clrMapOvr>
    <a:masterClrMapping/>
  </p:clrMapOvr>
  <p:transition>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Shape 92"/>
          <p:cNvSpPr/>
          <p:nvPr/>
        </p:nvSpPr>
        <p:spPr>
          <a:xfrm>
            <a:off x="0" y="-26988"/>
            <a:ext cx="9137650" cy="360363"/>
          </a:xfrm>
          <a:prstGeom prst="rect">
            <a:avLst/>
          </a:prstGeom>
          <a:solidFill>
            <a:srgbClr val="00447C"/>
          </a:solidFill>
          <a:ln>
            <a:noFill/>
          </a:ln>
        </p:spPr>
        <p:txBody>
          <a:bodyPr lIns="91425" tIns="45700" rIns="91425" bIns="45700" anchor="ctr"/>
          <a:lstStyle/>
          <a:p>
            <a:pPr algn="ctr" fontAlgn="auto">
              <a:spcBef>
                <a:spcPts val="0"/>
              </a:spcBef>
              <a:spcAft>
                <a:spcPts val="0"/>
              </a:spcAft>
              <a:defRPr/>
            </a:pPr>
            <a:endParaRPr sz="1800" kern="0" baseline="0">
              <a:solidFill>
                <a:schemeClr val="lt1"/>
              </a:solidFill>
              <a:latin typeface="+mn-lt"/>
              <a:ea typeface="Calibri"/>
              <a:cs typeface="Calibri"/>
              <a:sym typeface="Calibri"/>
            </a:endParaRPr>
          </a:p>
        </p:txBody>
      </p:sp>
      <p:sp>
        <p:nvSpPr>
          <p:cNvPr id="51202" name="Text Box 5"/>
          <p:cNvSpPr txBox="1">
            <a:spLocks noGrp="1"/>
          </p:cNvSpPr>
          <p:nvPr>
            <p:ph type="title"/>
          </p:nvPr>
        </p:nvSpPr>
        <p:spPr>
          <a:xfrm>
            <a:off x="468313" y="260350"/>
            <a:ext cx="8229600" cy="850900"/>
          </a:xfrm>
        </p:spPr>
        <p:txBody>
          <a:bodyPr/>
          <a:lstStyle/>
          <a:p>
            <a:pPr algn="ctr"/>
            <a:r>
              <a:rPr lang="pl-PL" sz="3200" b="1">
                <a:solidFill>
                  <a:srgbClr val="000066"/>
                </a:solidFill>
                <a:latin typeface="Arial" charset="0"/>
                <a:cs typeface="Arial" charset="0"/>
              </a:rPr>
              <a:t>Językoznawstwo praktyczne</a:t>
            </a:r>
          </a:p>
        </p:txBody>
      </p:sp>
      <p:sp>
        <p:nvSpPr>
          <p:cNvPr id="47114" name="Text Box 10"/>
          <p:cNvSpPr txBox="1">
            <a:spLocks noGrp="1"/>
          </p:cNvSpPr>
          <p:nvPr>
            <p:ph type="body" sz="half" idx="2"/>
          </p:nvPr>
        </p:nvSpPr>
        <p:spPr>
          <a:xfrm>
            <a:off x="323850" y="908050"/>
            <a:ext cx="5688013" cy="5000625"/>
          </a:xfrm>
        </p:spPr>
        <p:txBody>
          <a:bodyPr/>
          <a:lstStyle/>
          <a:p>
            <a:pPr eaLnBrk="1" hangingPunct="1">
              <a:lnSpc>
                <a:spcPct val="110000"/>
              </a:lnSpc>
            </a:pPr>
            <a:r>
              <a:rPr lang="pl-PL" sz="2000">
                <a:latin typeface="Arial" charset="0"/>
                <a:cs typeface="Arial" charset="0"/>
              </a:rPr>
              <a:t>Jak tłumaczyć różne rodzaje tekstu? </a:t>
            </a:r>
          </a:p>
          <a:p>
            <a:pPr eaLnBrk="1" hangingPunct="1">
              <a:lnSpc>
                <a:spcPct val="110000"/>
              </a:lnSpc>
            </a:pPr>
            <a:r>
              <a:rPr lang="pl-PL" sz="2000">
                <a:latin typeface="Arial" charset="0"/>
                <a:cs typeface="Arial" charset="0"/>
              </a:rPr>
              <a:t>Czy tłumaczymy gwarę i slang? </a:t>
            </a:r>
          </a:p>
          <a:p>
            <a:pPr eaLnBrk="1" hangingPunct="1">
              <a:lnSpc>
                <a:spcPct val="110000"/>
              </a:lnSpc>
            </a:pPr>
            <a:r>
              <a:rPr lang="pl-PL" sz="2000">
                <a:latin typeface="Arial" charset="0"/>
                <a:cs typeface="Arial" charset="0"/>
              </a:rPr>
              <a:t>Jak oddać humor w przekładzie?</a:t>
            </a:r>
          </a:p>
          <a:p>
            <a:pPr eaLnBrk="1" hangingPunct="1">
              <a:lnSpc>
                <a:spcPct val="110000"/>
              </a:lnSpc>
            </a:pPr>
            <a:r>
              <a:rPr lang="pl-PL" sz="2000">
                <a:latin typeface="Arial" charset="0"/>
                <a:cs typeface="Arial" charset="0"/>
              </a:rPr>
              <a:t>Jak oddać tło kulturowe tekstu?</a:t>
            </a:r>
          </a:p>
          <a:p>
            <a:pPr eaLnBrk="1" hangingPunct="1">
              <a:lnSpc>
                <a:spcPct val="110000"/>
              </a:lnSpc>
            </a:pPr>
            <a:endParaRPr lang="pl-PL" sz="2000">
              <a:latin typeface="Arial" charset="0"/>
              <a:cs typeface="Arial" charset="0"/>
            </a:endParaRPr>
          </a:p>
          <a:p>
            <a:pPr eaLnBrk="1" hangingPunct="1">
              <a:lnSpc>
                <a:spcPct val="110000"/>
              </a:lnSpc>
            </a:pPr>
            <a:r>
              <a:rPr lang="pl-PL" sz="2000">
                <a:latin typeface="Arial" charset="0"/>
                <a:cs typeface="Arial" charset="0"/>
              </a:rPr>
              <a:t>Jak uczyć ośmiolatków?</a:t>
            </a:r>
          </a:p>
          <a:p>
            <a:pPr eaLnBrk="1" hangingPunct="1">
              <a:lnSpc>
                <a:spcPct val="110000"/>
              </a:lnSpc>
            </a:pPr>
            <a:r>
              <a:rPr lang="pl-PL" sz="2000">
                <a:latin typeface="Arial" charset="0"/>
                <a:cs typeface="Arial" charset="0"/>
              </a:rPr>
              <a:t>Dlaczego dzieciom nie warto tłumaczyć gramatyki?</a:t>
            </a:r>
          </a:p>
          <a:p>
            <a:pPr eaLnBrk="1" hangingPunct="1">
              <a:lnSpc>
                <a:spcPct val="110000"/>
              </a:lnSpc>
            </a:pPr>
            <a:r>
              <a:rPr lang="pl-PL" sz="2000">
                <a:latin typeface="Arial" charset="0"/>
                <a:cs typeface="Arial" charset="0"/>
              </a:rPr>
              <a:t>Czy dobry nauczyciel języka powinien znać też inne języki?</a:t>
            </a:r>
          </a:p>
          <a:p>
            <a:pPr eaLnBrk="1" hangingPunct="1">
              <a:lnSpc>
                <a:spcPct val="110000"/>
              </a:lnSpc>
            </a:pPr>
            <a:r>
              <a:rPr lang="pl-PL" sz="2000">
                <a:latin typeface="Arial" charset="0"/>
                <a:cs typeface="Arial" charset="0"/>
              </a:rPr>
              <a:t>Gdzie szukać materiałów do lekcji?</a:t>
            </a:r>
          </a:p>
          <a:p>
            <a:pPr>
              <a:spcBef>
                <a:spcPct val="20000"/>
              </a:spcBef>
            </a:pPr>
            <a:r>
              <a:rPr lang="pl-PL" sz="2000">
                <a:latin typeface="Arial" charset="0"/>
                <a:cs typeface="Arial" charset="0"/>
                <a:sym typeface="Wingdings" pitchFamily="2" charset="2"/>
              </a:rPr>
              <a:t> </a:t>
            </a:r>
            <a:r>
              <a:rPr lang="pl-PL" sz="2000" i="1">
                <a:latin typeface="Arial" charset="0"/>
                <a:cs typeface="Arial" charset="0"/>
                <a:sym typeface="Wingdings" pitchFamily="2" charset="2"/>
              </a:rPr>
              <a:t>ścieżka nauczycielska</a:t>
            </a:r>
            <a:endParaRPr lang="pl-PL" sz="2000" i="1">
              <a:latin typeface="Arial" charset="0"/>
              <a:cs typeface="Arial" charset="0"/>
            </a:endParaRPr>
          </a:p>
        </p:txBody>
      </p:sp>
      <p:pic>
        <p:nvPicPr>
          <p:cNvPr id="47115" name="Picture 6"/>
          <p:cNvPicPr>
            <a:picLocks noChangeAspect="1" noChangeArrowheads="1"/>
          </p:cNvPicPr>
          <p:nvPr/>
        </p:nvPicPr>
        <p:blipFill>
          <a:blip r:embed="rId3"/>
          <a:srcRect l="16402" r="16400"/>
          <a:stretch>
            <a:fillRect/>
          </a:stretch>
        </p:blipFill>
        <p:spPr bwMode="auto">
          <a:xfrm>
            <a:off x="7092950" y="908050"/>
            <a:ext cx="1822450" cy="2232025"/>
          </a:xfrm>
          <a:prstGeom prst="rect">
            <a:avLst/>
          </a:prstGeom>
          <a:noFill/>
          <a:ln w="9525">
            <a:noFill/>
            <a:miter lim="800000"/>
            <a:headEnd/>
            <a:tailEnd/>
          </a:ln>
        </p:spPr>
      </p:pic>
      <p:pic>
        <p:nvPicPr>
          <p:cNvPr id="47118" name="Picture 14" descr="Cover3D"/>
          <p:cNvPicPr>
            <a:picLocks noChangeAspect="1" noChangeArrowheads="1"/>
          </p:cNvPicPr>
          <p:nvPr/>
        </p:nvPicPr>
        <p:blipFill>
          <a:blip r:embed="rId4"/>
          <a:srcRect/>
          <a:stretch>
            <a:fillRect/>
          </a:stretch>
        </p:blipFill>
        <p:spPr bwMode="auto">
          <a:xfrm>
            <a:off x="5795963" y="981075"/>
            <a:ext cx="1206500" cy="2233613"/>
          </a:xfrm>
          <a:prstGeom prst="rect">
            <a:avLst/>
          </a:prstGeom>
          <a:noFill/>
          <a:ln w="9525">
            <a:noFill/>
            <a:miter lim="800000"/>
            <a:headEnd/>
            <a:tailEnd/>
          </a:ln>
        </p:spPr>
      </p:pic>
      <p:grpSp>
        <p:nvGrpSpPr>
          <p:cNvPr id="47119" name="Grupa 9"/>
          <p:cNvGrpSpPr>
            <a:grpSpLocks/>
          </p:cNvGrpSpPr>
          <p:nvPr/>
        </p:nvGrpSpPr>
        <p:grpSpPr bwMode="auto">
          <a:xfrm>
            <a:off x="395288" y="5229225"/>
            <a:ext cx="8515350" cy="1439863"/>
            <a:chOff x="323528" y="5085184"/>
            <a:chExt cx="8516174" cy="1512928"/>
          </a:xfrm>
        </p:grpSpPr>
        <p:pic>
          <p:nvPicPr>
            <p:cNvPr id="51209" name="Picture 4"/>
            <p:cNvPicPr>
              <a:picLocks noChangeAspect="1" noChangeArrowheads="1"/>
            </p:cNvPicPr>
            <p:nvPr/>
          </p:nvPicPr>
          <p:blipFill>
            <a:blip r:embed="rId5"/>
            <a:srcRect/>
            <a:stretch>
              <a:fillRect/>
            </a:stretch>
          </p:blipFill>
          <p:spPr bwMode="auto">
            <a:xfrm>
              <a:off x="323528" y="5085184"/>
              <a:ext cx="1008062" cy="1477236"/>
            </a:xfrm>
            <a:prstGeom prst="rect">
              <a:avLst/>
            </a:prstGeom>
            <a:noFill/>
            <a:ln w="9525">
              <a:noFill/>
              <a:miter lim="800000"/>
              <a:headEnd/>
              <a:tailEnd/>
            </a:ln>
          </p:spPr>
        </p:pic>
        <p:pic>
          <p:nvPicPr>
            <p:cNvPr id="51210" name="Picture 2"/>
            <p:cNvPicPr>
              <a:picLocks noChangeAspect="1" noChangeArrowheads="1"/>
            </p:cNvPicPr>
            <p:nvPr/>
          </p:nvPicPr>
          <p:blipFill>
            <a:blip r:embed="rId6"/>
            <a:srcRect t="21739" b="24094"/>
            <a:stretch>
              <a:fillRect/>
            </a:stretch>
          </p:blipFill>
          <p:spPr bwMode="auto">
            <a:xfrm>
              <a:off x="1403648" y="5517232"/>
              <a:ext cx="2808369" cy="976562"/>
            </a:xfrm>
            <a:prstGeom prst="rect">
              <a:avLst/>
            </a:prstGeom>
            <a:noFill/>
            <a:ln w="9525">
              <a:noFill/>
              <a:miter lim="800000"/>
              <a:headEnd/>
              <a:tailEnd/>
            </a:ln>
          </p:spPr>
        </p:pic>
        <p:pic>
          <p:nvPicPr>
            <p:cNvPr id="51211" name="Picture 5"/>
            <p:cNvPicPr>
              <a:picLocks noChangeAspect="1" noChangeArrowheads="1"/>
            </p:cNvPicPr>
            <p:nvPr/>
          </p:nvPicPr>
          <p:blipFill>
            <a:blip r:embed="rId7"/>
            <a:srcRect b="50000"/>
            <a:stretch>
              <a:fillRect/>
            </a:stretch>
          </p:blipFill>
          <p:spPr bwMode="auto">
            <a:xfrm>
              <a:off x="5508104" y="5445224"/>
              <a:ext cx="2478088" cy="1152888"/>
            </a:xfrm>
            <a:prstGeom prst="rect">
              <a:avLst/>
            </a:prstGeom>
            <a:noFill/>
            <a:ln w="9525">
              <a:noFill/>
              <a:miter lim="800000"/>
              <a:headEnd/>
              <a:tailEnd/>
            </a:ln>
          </p:spPr>
        </p:pic>
        <p:pic>
          <p:nvPicPr>
            <p:cNvPr id="51212" name="Picture 7"/>
            <p:cNvPicPr>
              <a:picLocks noChangeAspect="1" noChangeArrowheads="1"/>
            </p:cNvPicPr>
            <p:nvPr/>
          </p:nvPicPr>
          <p:blipFill>
            <a:blip r:embed="rId8"/>
            <a:srcRect/>
            <a:stretch>
              <a:fillRect/>
            </a:stretch>
          </p:blipFill>
          <p:spPr bwMode="auto">
            <a:xfrm>
              <a:off x="8028384" y="5445224"/>
              <a:ext cx="811318" cy="1151996"/>
            </a:xfrm>
            <a:prstGeom prst="rect">
              <a:avLst/>
            </a:prstGeom>
            <a:noFill/>
            <a:ln w="9525">
              <a:noFill/>
              <a:miter lim="800000"/>
              <a:headEnd/>
              <a:tailEnd/>
            </a:ln>
          </p:spPr>
        </p:pic>
        <p:pic>
          <p:nvPicPr>
            <p:cNvPr id="51213" name="Picture 10"/>
            <p:cNvPicPr>
              <a:picLocks noChangeAspect="1" noChangeArrowheads="1"/>
            </p:cNvPicPr>
            <p:nvPr/>
          </p:nvPicPr>
          <p:blipFill>
            <a:blip r:embed="rId9"/>
            <a:srcRect l="16402" r="16400"/>
            <a:stretch>
              <a:fillRect/>
            </a:stretch>
          </p:blipFill>
          <p:spPr bwMode="auto">
            <a:xfrm>
              <a:off x="4283968" y="5085184"/>
              <a:ext cx="1152128" cy="1512168"/>
            </a:xfrm>
            <a:prstGeom prst="rect">
              <a:avLst/>
            </a:prstGeom>
            <a:noFill/>
            <a:ln w="9525">
              <a:noFill/>
              <a:miter lim="800000"/>
              <a:headEnd/>
              <a:tailEnd/>
            </a:ln>
          </p:spPr>
        </p:pic>
      </p:grpSp>
      <p:pic>
        <p:nvPicPr>
          <p:cNvPr id="7" name="Symbol zastępczy zawartości 3"/>
          <p:cNvPicPr>
            <a:picLocks noChangeAspect="1"/>
          </p:cNvPicPr>
          <p:nvPr/>
        </p:nvPicPr>
        <p:blipFill>
          <a:blip r:embed="rId10"/>
          <a:srcRect/>
          <a:stretch>
            <a:fillRect/>
          </a:stretch>
        </p:blipFill>
        <p:spPr bwMode="auto">
          <a:xfrm>
            <a:off x="7524750" y="3284538"/>
            <a:ext cx="1408113" cy="2146300"/>
          </a:xfrm>
          <a:prstGeom prst="rect">
            <a:avLst/>
          </a:prstGeom>
          <a:noFill/>
          <a:ln w="9525">
            <a:noFill/>
            <a:miter lim="800000"/>
            <a:headEnd/>
            <a:tailEnd/>
          </a:ln>
        </p:spPr>
      </p:pic>
      <p:pic>
        <p:nvPicPr>
          <p:cNvPr id="8" name="Obraz 7"/>
          <p:cNvPicPr>
            <a:picLocks noChangeAspect="1"/>
          </p:cNvPicPr>
          <p:nvPr/>
        </p:nvPicPr>
        <p:blipFill>
          <a:blip r:embed="rId11"/>
          <a:srcRect/>
          <a:stretch>
            <a:fillRect/>
          </a:stretch>
        </p:blipFill>
        <p:spPr bwMode="auto">
          <a:xfrm>
            <a:off x="5886450" y="3357563"/>
            <a:ext cx="1422400" cy="2095500"/>
          </a:xfrm>
          <a:prstGeom prst="rect">
            <a:avLst/>
          </a:prstGeom>
          <a:noFill/>
          <a:ln w="9525">
            <a:noFill/>
            <a:miter lim="800000"/>
            <a:headEnd/>
            <a:tailEnd/>
          </a:ln>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7114">
                                            <p:txEl>
                                              <p:pRg st="0" end="0"/>
                                            </p:txEl>
                                          </p:spTgt>
                                        </p:tgtEl>
                                        <p:attrNameLst>
                                          <p:attrName>style.visibility</p:attrName>
                                        </p:attrNameLst>
                                      </p:cBhvr>
                                      <p:to>
                                        <p:strVal val="visible"/>
                                      </p:to>
                                    </p:set>
                                    <p:animEffect transition="in" filter="wipe(left)">
                                      <p:cBhvr>
                                        <p:cTn id="7" dur="500"/>
                                        <p:tgtEl>
                                          <p:spTgt spid="47114">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47114">
                                            <p:txEl>
                                              <p:pRg st="1" end="1"/>
                                            </p:txEl>
                                          </p:spTgt>
                                        </p:tgtEl>
                                        <p:attrNameLst>
                                          <p:attrName>style.visibility</p:attrName>
                                        </p:attrNameLst>
                                      </p:cBhvr>
                                      <p:to>
                                        <p:strVal val="visible"/>
                                      </p:to>
                                    </p:set>
                                    <p:animEffect transition="in" filter="wipe(left)">
                                      <p:cBhvr>
                                        <p:cTn id="10" dur="500"/>
                                        <p:tgtEl>
                                          <p:spTgt spid="47114">
                                            <p:txEl>
                                              <p:pRg st="1" end="1"/>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47114">
                                            <p:txEl>
                                              <p:pRg st="2" end="2"/>
                                            </p:txEl>
                                          </p:spTgt>
                                        </p:tgtEl>
                                        <p:attrNameLst>
                                          <p:attrName>style.visibility</p:attrName>
                                        </p:attrNameLst>
                                      </p:cBhvr>
                                      <p:to>
                                        <p:strVal val="visible"/>
                                      </p:to>
                                    </p:set>
                                    <p:animEffect transition="in" filter="wipe(left)">
                                      <p:cBhvr>
                                        <p:cTn id="13" dur="500"/>
                                        <p:tgtEl>
                                          <p:spTgt spid="47114">
                                            <p:txEl>
                                              <p:pRg st="2" end="2"/>
                                            </p:txEl>
                                          </p:spTgt>
                                        </p:tgtEl>
                                      </p:cBhvr>
                                    </p:animEffect>
                                  </p:childTnLst>
                                </p:cTn>
                              </p:par>
                              <p:par>
                                <p:cTn id="14" presetID="22" presetClass="entr" presetSubtype="8" fill="hold" nodeType="withEffect">
                                  <p:stCondLst>
                                    <p:cond delay="0"/>
                                  </p:stCondLst>
                                  <p:childTnLst>
                                    <p:set>
                                      <p:cBhvr>
                                        <p:cTn id="15" dur="1" fill="hold">
                                          <p:stCondLst>
                                            <p:cond delay="0"/>
                                          </p:stCondLst>
                                        </p:cTn>
                                        <p:tgtEl>
                                          <p:spTgt spid="47114">
                                            <p:txEl>
                                              <p:pRg st="3" end="3"/>
                                            </p:txEl>
                                          </p:spTgt>
                                        </p:tgtEl>
                                        <p:attrNameLst>
                                          <p:attrName>style.visibility</p:attrName>
                                        </p:attrNameLst>
                                      </p:cBhvr>
                                      <p:to>
                                        <p:strVal val="visible"/>
                                      </p:to>
                                    </p:set>
                                    <p:animEffect transition="in" filter="wipe(left)">
                                      <p:cBhvr>
                                        <p:cTn id="16" dur="500"/>
                                        <p:tgtEl>
                                          <p:spTgt spid="47114">
                                            <p:txEl>
                                              <p:pRg st="3" end="3"/>
                                            </p:txEl>
                                          </p:spTgt>
                                        </p:tgtEl>
                                      </p:cBhvr>
                                    </p:animEffect>
                                  </p:childTnLst>
                                </p:cTn>
                              </p:par>
                            </p:childTnLst>
                          </p:cTn>
                        </p:par>
                        <p:par>
                          <p:cTn id="17" fill="hold">
                            <p:stCondLst>
                              <p:cond delay="500"/>
                            </p:stCondLst>
                            <p:childTnLst>
                              <p:par>
                                <p:cTn id="18" presetID="12" presetClass="entr" presetSubtype="2" fill="hold" nodeType="afterEffect">
                                  <p:stCondLst>
                                    <p:cond delay="0"/>
                                  </p:stCondLst>
                                  <p:childTnLst>
                                    <p:set>
                                      <p:cBhvr>
                                        <p:cTn id="19" dur="1" fill="hold">
                                          <p:stCondLst>
                                            <p:cond delay="0"/>
                                          </p:stCondLst>
                                        </p:cTn>
                                        <p:tgtEl>
                                          <p:spTgt spid="47118"/>
                                        </p:tgtEl>
                                        <p:attrNameLst>
                                          <p:attrName>style.visibility</p:attrName>
                                        </p:attrNameLst>
                                      </p:cBhvr>
                                      <p:to>
                                        <p:strVal val="visible"/>
                                      </p:to>
                                    </p:set>
                                    <p:animEffect transition="in" filter="slide(fromRight)">
                                      <p:cBhvr>
                                        <p:cTn id="20" dur="500"/>
                                        <p:tgtEl>
                                          <p:spTgt spid="47118"/>
                                        </p:tgtEl>
                                      </p:cBhvr>
                                    </p:animEffect>
                                  </p:childTnLst>
                                </p:cTn>
                              </p:par>
                              <p:par>
                                <p:cTn id="21" presetID="12" presetClass="entr" presetSubtype="2" fill="hold" nodeType="withEffect">
                                  <p:stCondLst>
                                    <p:cond delay="0"/>
                                  </p:stCondLst>
                                  <p:childTnLst>
                                    <p:set>
                                      <p:cBhvr>
                                        <p:cTn id="22" dur="1" fill="hold">
                                          <p:stCondLst>
                                            <p:cond delay="0"/>
                                          </p:stCondLst>
                                        </p:cTn>
                                        <p:tgtEl>
                                          <p:spTgt spid="47115"/>
                                        </p:tgtEl>
                                        <p:attrNameLst>
                                          <p:attrName>style.visibility</p:attrName>
                                        </p:attrNameLst>
                                      </p:cBhvr>
                                      <p:to>
                                        <p:strVal val="visible"/>
                                      </p:to>
                                    </p:set>
                                    <p:animEffect transition="in" filter="slide(fromRight)">
                                      <p:cBhvr>
                                        <p:cTn id="23" dur="500"/>
                                        <p:tgtEl>
                                          <p:spTgt spid="4711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47114">
                                            <p:txEl>
                                              <p:pRg st="5" end="5"/>
                                            </p:txEl>
                                          </p:spTgt>
                                        </p:tgtEl>
                                        <p:attrNameLst>
                                          <p:attrName>style.visibility</p:attrName>
                                        </p:attrNameLst>
                                      </p:cBhvr>
                                      <p:to>
                                        <p:strVal val="visible"/>
                                      </p:to>
                                    </p:set>
                                    <p:animEffect transition="in" filter="wipe(left)">
                                      <p:cBhvr>
                                        <p:cTn id="28" dur="500"/>
                                        <p:tgtEl>
                                          <p:spTgt spid="47114">
                                            <p:txEl>
                                              <p:pRg st="5" end="5"/>
                                            </p:txEl>
                                          </p:spTgt>
                                        </p:tgtEl>
                                      </p:cBhvr>
                                    </p:animEffect>
                                  </p:childTnLst>
                                </p:cTn>
                              </p:par>
                              <p:par>
                                <p:cTn id="29" presetID="22" presetClass="entr" presetSubtype="8" fill="hold" nodeType="withEffect">
                                  <p:stCondLst>
                                    <p:cond delay="0"/>
                                  </p:stCondLst>
                                  <p:childTnLst>
                                    <p:set>
                                      <p:cBhvr>
                                        <p:cTn id="30" dur="1" fill="hold">
                                          <p:stCondLst>
                                            <p:cond delay="0"/>
                                          </p:stCondLst>
                                        </p:cTn>
                                        <p:tgtEl>
                                          <p:spTgt spid="47114">
                                            <p:txEl>
                                              <p:pRg st="6" end="6"/>
                                            </p:txEl>
                                          </p:spTgt>
                                        </p:tgtEl>
                                        <p:attrNameLst>
                                          <p:attrName>style.visibility</p:attrName>
                                        </p:attrNameLst>
                                      </p:cBhvr>
                                      <p:to>
                                        <p:strVal val="visible"/>
                                      </p:to>
                                    </p:set>
                                    <p:animEffect transition="in" filter="wipe(left)">
                                      <p:cBhvr>
                                        <p:cTn id="31" dur="500"/>
                                        <p:tgtEl>
                                          <p:spTgt spid="47114">
                                            <p:txEl>
                                              <p:pRg st="6" end="6"/>
                                            </p:txEl>
                                          </p:spTgt>
                                        </p:tgtEl>
                                      </p:cBhvr>
                                    </p:animEffect>
                                  </p:childTnLst>
                                </p:cTn>
                              </p:par>
                              <p:par>
                                <p:cTn id="32" presetID="22" presetClass="entr" presetSubtype="8" fill="hold" nodeType="withEffect">
                                  <p:stCondLst>
                                    <p:cond delay="0"/>
                                  </p:stCondLst>
                                  <p:childTnLst>
                                    <p:set>
                                      <p:cBhvr>
                                        <p:cTn id="33" dur="1" fill="hold">
                                          <p:stCondLst>
                                            <p:cond delay="0"/>
                                          </p:stCondLst>
                                        </p:cTn>
                                        <p:tgtEl>
                                          <p:spTgt spid="47114">
                                            <p:txEl>
                                              <p:pRg st="7" end="7"/>
                                            </p:txEl>
                                          </p:spTgt>
                                        </p:tgtEl>
                                        <p:attrNameLst>
                                          <p:attrName>style.visibility</p:attrName>
                                        </p:attrNameLst>
                                      </p:cBhvr>
                                      <p:to>
                                        <p:strVal val="visible"/>
                                      </p:to>
                                    </p:set>
                                    <p:animEffect transition="in" filter="wipe(left)">
                                      <p:cBhvr>
                                        <p:cTn id="34" dur="500"/>
                                        <p:tgtEl>
                                          <p:spTgt spid="47114">
                                            <p:txEl>
                                              <p:pRg st="7" end="7"/>
                                            </p:txEl>
                                          </p:spTgt>
                                        </p:tgtEl>
                                      </p:cBhvr>
                                    </p:animEffect>
                                  </p:childTnLst>
                                </p:cTn>
                              </p:par>
                              <p:par>
                                <p:cTn id="35" presetID="22" presetClass="entr" presetSubtype="8" fill="hold" nodeType="withEffect">
                                  <p:stCondLst>
                                    <p:cond delay="0"/>
                                  </p:stCondLst>
                                  <p:childTnLst>
                                    <p:set>
                                      <p:cBhvr>
                                        <p:cTn id="36" dur="1" fill="hold">
                                          <p:stCondLst>
                                            <p:cond delay="0"/>
                                          </p:stCondLst>
                                        </p:cTn>
                                        <p:tgtEl>
                                          <p:spTgt spid="47114">
                                            <p:txEl>
                                              <p:pRg st="8" end="8"/>
                                            </p:txEl>
                                          </p:spTgt>
                                        </p:tgtEl>
                                        <p:attrNameLst>
                                          <p:attrName>style.visibility</p:attrName>
                                        </p:attrNameLst>
                                      </p:cBhvr>
                                      <p:to>
                                        <p:strVal val="visible"/>
                                      </p:to>
                                    </p:set>
                                    <p:animEffect transition="in" filter="wipe(left)">
                                      <p:cBhvr>
                                        <p:cTn id="37" dur="500"/>
                                        <p:tgtEl>
                                          <p:spTgt spid="47114">
                                            <p:txEl>
                                              <p:pRg st="8" end="8"/>
                                            </p:txEl>
                                          </p:spTgt>
                                        </p:tgtEl>
                                      </p:cBhvr>
                                    </p:animEffect>
                                  </p:childTnLst>
                                </p:cTn>
                              </p:par>
                              <p:par>
                                <p:cTn id="38" presetID="22" presetClass="entr" presetSubtype="8" fill="hold" nodeType="withEffect">
                                  <p:stCondLst>
                                    <p:cond delay="0"/>
                                  </p:stCondLst>
                                  <p:childTnLst>
                                    <p:set>
                                      <p:cBhvr>
                                        <p:cTn id="39" dur="1" fill="hold">
                                          <p:stCondLst>
                                            <p:cond delay="0"/>
                                          </p:stCondLst>
                                        </p:cTn>
                                        <p:tgtEl>
                                          <p:spTgt spid="47114">
                                            <p:txEl>
                                              <p:pRg st="9" end="9"/>
                                            </p:txEl>
                                          </p:spTgt>
                                        </p:tgtEl>
                                        <p:attrNameLst>
                                          <p:attrName>style.visibility</p:attrName>
                                        </p:attrNameLst>
                                      </p:cBhvr>
                                      <p:to>
                                        <p:strVal val="visible"/>
                                      </p:to>
                                    </p:set>
                                    <p:animEffect transition="in" filter="wipe(left)">
                                      <p:cBhvr>
                                        <p:cTn id="40" dur="500"/>
                                        <p:tgtEl>
                                          <p:spTgt spid="47114">
                                            <p:txEl>
                                              <p:pRg st="9" end="9"/>
                                            </p:txEl>
                                          </p:spTgt>
                                        </p:tgtEl>
                                      </p:cBhvr>
                                    </p:animEffect>
                                  </p:childTnLst>
                                </p:cTn>
                              </p:par>
                            </p:childTnLst>
                          </p:cTn>
                        </p:par>
                        <p:par>
                          <p:cTn id="41" fill="hold">
                            <p:stCondLst>
                              <p:cond delay="500"/>
                            </p:stCondLst>
                            <p:childTnLst>
                              <p:par>
                                <p:cTn id="42" presetID="12" presetClass="entr" presetSubtype="2" fill="hold" nodeType="after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slide(fromRight)">
                                      <p:cBhvr>
                                        <p:cTn id="44" dur="500"/>
                                        <p:tgtEl>
                                          <p:spTgt spid="8"/>
                                        </p:tgtEl>
                                      </p:cBhvr>
                                    </p:animEffect>
                                  </p:childTnLst>
                                </p:cTn>
                              </p:par>
                              <p:par>
                                <p:cTn id="45" presetID="12" presetClass="entr" presetSubtype="2" fill="hold" nodeType="with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slide(fromRight)">
                                      <p:cBhvr>
                                        <p:cTn id="47" dur="500"/>
                                        <p:tgtEl>
                                          <p:spTgt spid="7"/>
                                        </p:tgtEl>
                                      </p:cBhvr>
                                    </p:animEffect>
                                  </p:childTnLst>
                                </p:cTn>
                              </p:par>
                              <p:par>
                                <p:cTn id="48" presetID="12" presetClass="entr" presetSubtype="4" fill="hold" nodeType="withEffect">
                                  <p:stCondLst>
                                    <p:cond delay="0"/>
                                  </p:stCondLst>
                                  <p:childTnLst>
                                    <p:set>
                                      <p:cBhvr>
                                        <p:cTn id="49" dur="1" fill="hold">
                                          <p:stCondLst>
                                            <p:cond delay="0"/>
                                          </p:stCondLst>
                                        </p:cTn>
                                        <p:tgtEl>
                                          <p:spTgt spid="47119"/>
                                        </p:tgtEl>
                                        <p:attrNameLst>
                                          <p:attrName>style.visibility</p:attrName>
                                        </p:attrNameLst>
                                      </p:cBhvr>
                                      <p:to>
                                        <p:strVal val="visible"/>
                                      </p:to>
                                    </p:set>
                                    <p:animEffect transition="in" filter="slide(fromBottom)">
                                      <p:cBhvr>
                                        <p:cTn id="50" dur="500"/>
                                        <p:tgtEl>
                                          <p:spTgt spid="47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Shape 92"/>
          <p:cNvSpPr/>
          <p:nvPr/>
        </p:nvSpPr>
        <p:spPr>
          <a:xfrm>
            <a:off x="0" y="-26988"/>
            <a:ext cx="9137650" cy="360363"/>
          </a:xfrm>
          <a:prstGeom prst="rect">
            <a:avLst/>
          </a:prstGeom>
          <a:solidFill>
            <a:srgbClr val="00447C"/>
          </a:solidFill>
          <a:ln>
            <a:noFill/>
          </a:ln>
        </p:spPr>
        <p:txBody>
          <a:bodyPr lIns="91425" tIns="45700" rIns="91425" bIns="45700" anchor="ctr"/>
          <a:lstStyle/>
          <a:p>
            <a:pPr algn="ctr" fontAlgn="auto">
              <a:spcBef>
                <a:spcPts val="0"/>
              </a:spcBef>
              <a:spcAft>
                <a:spcPts val="0"/>
              </a:spcAft>
              <a:defRPr/>
            </a:pPr>
            <a:endParaRPr sz="1800" kern="0" baseline="0">
              <a:solidFill>
                <a:schemeClr val="lt1"/>
              </a:solidFill>
              <a:latin typeface="+mn-lt"/>
              <a:ea typeface="Calibri"/>
              <a:cs typeface="Calibri"/>
              <a:sym typeface="Calibri"/>
            </a:endParaRPr>
          </a:p>
        </p:txBody>
      </p:sp>
      <p:sp>
        <p:nvSpPr>
          <p:cNvPr id="94" name="Shape 94"/>
          <p:cNvSpPr>
            <a:spLocks noChangeArrowheads="1"/>
          </p:cNvSpPr>
          <p:nvPr/>
        </p:nvSpPr>
        <p:spPr bwMode="auto">
          <a:xfrm flipV="1">
            <a:off x="0" y="5949950"/>
            <a:ext cx="9144000" cy="47625"/>
          </a:xfrm>
          <a:prstGeom prst="rect">
            <a:avLst/>
          </a:prstGeom>
          <a:solidFill>
            <a:srgbClr val="00447C"/>
          </a:solidFill>
          <a:ln w="9525">
            <a:noFill/>
            <a:miter lim="800000"/>
            <a:headEnd/>
            <a:tailEnd/>
          </a:ln>
        </p:spPr>
        <p:txBody>
          <a:bodyPr rot="10800000" lIns="91425" tIns="45700" rIns="91425" bIns="45700" anchor="ctr"/>
          <a:lstStyle/>
          <a:p>
            <a:pPr algn="ctr" fontAlgn="auto">
              <a:spcBef>
                <a:spcPts val="0"/>
              </a:spcBef>
              <a:spcAft>
                <a:spcPts val="0"/>
              </a:spcAft>
              <a:defRPr/>
            </a:pPr>
            <a:endParaRPr sz="1800" kern="0" baseline="0">
              <a:solidFill>
                <a:schemeClr val="lt1"/>
              </a:solidFill>
              <a:latin typeface="+mn-lt"/>
              <a:ea typeface="Calibri"/>
              <a:cs typeface="Calibri"/>
              <a:sym typeface="Calibri"/>
            </a:endParaRPr>
          </a:p>
        </p:txBody>
      </p:sp>
      <p:sp>
        <p:nvSpPr>
          <p:cNvPr id="53251" name="Tytuł 1"/>
          <p:cNvSpPr txBox="1">
            <a:spLocks noGrp="1"/>
          </p:cNvSpPr>
          <p:nvPr>
            <p:ph type="title" idx="4294967295"/>
          </p:nvPr>
        </p:nvSpPr>
        <p:spPr>
          <a:xfrm>
            <a:off x="395288" y="260350"/>
            <a:ext cx="8229600" cy="777875"/>
          </a:xfrm>
        </p:spPr>
        <p:txBody>
          <a:bodyPr/>
          <a:lstStyle/>
          <a:p>
            <a:pPr algn="ctr" eaLnBrk="1" hangingPunct="1">
              <a:buClr>
                <a:srgbClr val="000000"/>
              </a:buClr>
              <a:buFont typeface="Calibri" pitchFamily="34" charset="0"/>
              <a:buNone/>
            </a:pPr>
            <a:r>
              <a:rPr lang="pl-PL" sz="3200" b="1">
                <a:solidFill>
                  <a:srgbClr val="990033"/>
                </a:solidFill>
                <a:latin typeface="Arial" charset="0"/>
                <a:cs typeface="Arial" charset="0"/>
              </a:rPr>
              <a:t>Literatura</a:t>
            </a:r>
          </a:p>
        </p:txBody>
      </p:sp>
      <p:pic>
        <p:nvPicPr>
          <p:cNvPr id="53255" name="Picture 7" descr="465px-Shakespeare_Droeshout_1623"/>
          <p:cNvPicPr>
            <a:picLocks noChangeAspect="1" noChangeArrowheads="1"/>
          </p:cNvPicPr>
          <p:nvPr/>
        </p:nvPicPr>
        <p:blipFill>
          <a:blip r:embed="rId3"/>
          <a:srcRect/>
          <a:stretch>
            <a:fillRect/>
          </a:stretch>
        </p:blipFill>
        <p:spPr bwMode="auto">
          <a:xfrm>
            <a:off x="2339975" y="1196975"/>
            <a:ext cx="4429125" cy="4429125"/>
          </a:xfrm>
          <a:prstGeom prst="rect">
            <a:avLst/>
          </a:prstGeom>
          <a:noFill/>
          <a:ln w="9525">
            <a:noFill/>
            <a:miter lim="800000"/>
            <a:headEnd/>
            <a:tailEnd/>
          </a:ln>
        </p:spPr>
      </p:pic>
      <p:pic>
        <p:nvPicPr>
          <p:cNvPr id="53256" name="Picture 8" descr="2018_SIFF_EDU_class_Sherlocks_website_1600x900"/>
          <p:cNvPicPr>
            <a:picLocks noChangeAspect="1" noChangeArrowheads="1"/>
          </p:cNvPicPr>
          <p:nvPr/>
        </p:nvPicPr>
        <p:blipFill>
          <a:blip r:embed="rId4"/>
          <a:srcRect/>
          <a:stretch>
            <a:fillRect/>
          </a:stretch>
        </p:blipFill>
        <p:spPr bwMode="auto">
          <a:xfrm>
            <a:off x="395288" y="1052513"/>
            <a:ext cx="8459787" cy="4759325"/>
          </a:xfrm>
          <a:prstGeom prst="rect">
            <a:avLst/>
          </a:prstGeom>
          <a:noFill/>
          <a:ln w="9525">
            <a:noFill/>
            <a:miter lim="800000"/>
            <a:headEnd/>
            <a:tailEnd/>
          </a:ln>
        </p:spPr>
      </p:pic>
      <p:pic>
        <p:nvPicPr>
          <p:cNvPr id="53257" name="Picture 9" descr="Victorian_london"/>
          <p:cNvPicPr>
            <a:picLocks noChangeAspect="1" noChangeArrowheads="1"/>
          </p:cNvPicPr>
          <p:nvPr/>
        </p:nvPicPr>
        <p:blipFill>
          <a:blip r:embed="rId5"/>
          <a:srcRect/>
          <a:stretch>
            <a:fillRect/>
          </a:stretch>
        </p:blipFill>
        <p:spPr bwMode="auto">
          <a:xfrm>
            <a:off x="179388" y="908050"/>
            <a:ext cx="5545137" cy="4048125"/>
          </a:xfrm>
          <a:prstGeom prst="rect">
            <a:avLst/>
          </a:prstGeom>
          <a:noFill/>
          <a:ln w="9525">
            <a:noFill/>
            <a:miter lim="800000"/>
            <a:headEnd/>
            <a:tailEnd/>
          </a:ln>
        </p:spPr>
      </p:pic>
      <p:pic>
        <p:nvPicPr>
          <p:cNvPr id="53258" name="Picture 10" descr="Jack_Ripper"/>
          <p:cNvPicPr>
            <a:picLocks noChangeAspect="1" noChangeArrowheads="1"/>
          </p:cNvPicPr>
          <p:nvPr/>
        </p:nvPicPr>
        <p:blipFill>
          <a:blip r:embed="rId6"/>
          <a:srcRect l="27431" r="27431"/>
          <a:stretch>
            <a:fillRect/>
          </a:stretch>
        </p:blipFill>
        <p:spPr bwMode="auto">
          <a:xfrm>
            <a:off x="6084888" y="260350"/>
            <a:ext cx="2587625" cy="3816350"/>
          </a:xfrm>
          <a:prstGeom prst="rect">
            <a:avLst/>
          </a:prstGeom>
          <a:noFill/>
          <a:ln w="9525">
            <a:noFill/>
            <a:miter lim="800000"/>
            <a:headEnd/>
            <a:tailEnd/>
          </a:ln>
        </p:spPr>
      </p:pic>
      <p:pic>
        <p:nvPicPr>
          <p:cNvPr id="53259" name="Picture 11" descr="daily-post-jack-ripper"/>
          <p:cNvPicPr>
            <a:picLocks noChangeAspect="1" noChangeArrowheads="1"/>
          </p:cNvPicPr>
          <p:nvPr/>
        </p:nvPicPr>
        <p:blipFill>
          <a:blip r:embed="rId7"/>
          <a:srcRect/>
          <a:stretch>
            <a:fillRect/>
          </a:stretch>
        </p:blipFill>
        <p:spPr bwMode="auto">
          <a:xfrm>
            <a:off x="2700338" y="3933825"/>
            <a:ext cx="5140325" cy="2732088"/>
          </a:xfrm>
          <a:prstGeom prst="rect">
            <a:avLst/>
          </a:prstGeom>
          <a:noFill/>
          <a:ln w="9525">
            <a:noFill/>
            <a:miter lim="800000"/>
            <a:headEnd/>
            <a:tailEnd/>
          </a:ln>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53255"/>
                                        </p:tgtEl>
                                        <p:attrNameLst>
                                          <p:attrName>style.visibility</p:attrName>
                                        </p:attrNameLst>
                                      </p:cBhvr>
                                      <p:to>
                                        <p:strVal val="visible"/>
                                      </p:to>
                                    </p:set>
                                    <p:anim calcmode="lin" valueType="num">
                                      <p:cBhvr>
                                        <p:cTn id="7" dur="500" fill="hold"/>
                                        <p:tgtEl>
                                          <p:spTgt spid="53255"/>
                                        </p:tgtEl>
                                        <p:attrNameLst>
                                          <p:attrName>ppt_w</p:attrName>
                                        </p:attrNameLst>
                                      </p:cBhvr>
                                      <p:tavLst>
                                        <p:tav tm="0">
                                          <p:val>
                                            <p:fltVal val="0"/>
                                          </p:val>
                                        </p:tav>
                                        <p:tav tm="100000">
                                          <p:val>
                                            <p:strVal val="#ppt_w"/>
                                          </p:val>
                                        </p:tav>
                                      </p:tavLst>
                                    </p:anim>
                                    <p:anim calcmode="lin" valueType="num">
                                      <p:cBhvr>
                                        <p:cTn id="8" dur="500" fill="hold"/>
                                        <p:tgtEl>
                                          <p:spTgt spid="5325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1000"/>
                                        <p:tgtEl>
                                          <p:spTgt spid="53255"/>
                                        </p:tgtEl>
                                      </p:cBhvr>
                                    </p:animEffect>
                                    <p:set>
                                      <p:cBhvr>
                                        <p:cTn id="13" dur="1" fill="hold">
                                          <p:stCondLst>
                                            <p:cond delay="999"/>
                                          </p:stCondLst>
                                        </p:cTn>
                                        <p:tgtEl>
                                          <p:spTgt spid="53255"/>
                                        </p:tgtEl>
                                        <p:attrNameLst>
                                          <p:attrName>style.visibility</p:attrName>
                                        </p:attrNameLst>
                                      </p:cBhvr>
                                      <p:to>
                                        <p:strVal val="hidden"/>
                                      </p:to>
                                    </p:set>
                                  </p:childTnLst>
                                </p:cTn>
                              </p:par>
                            </p:childTnLst>
                          </p:cTn>
                        </p:par>
                        <p:par>
                          <p:cTn id="14" fill="hold">
                            <p:stCondLst>
                              <p:cond delay="1000"/>
                            </p:stCondLst>
                            <p:childTnLst>
                              <p:par>
                                <p:cTn id="15" presetID="17" presetClass="entr" presetSubtype="10" fill="hold" nodeType="afterEffect">
                                  <p:stCondLst>
                                    <p:cond delay="0"/>
                                  </p:stCondLst>
                                  <p:childTnLst>
                                    <p:set>
                                      <p:cBhvr>
                                        <p:cTn id="16" dur="1" fill="hold">
                                          <p:stCondLst>
                                            <p:cond delay="0"/>
                                          </p:stCondLst>
                                        </p:cTn>
                                        <p:tgtEl>
                                          <p:spTgt spid="53256"/>
                                        </p:tgtEl>
                                        <p:attrNameLst>
                                          <p:attrName>style.visibility</p:attrName>
                                        </p:attrNameLst>
                                      </p:cBhvr>
                                      <p:to>
                                        <p:strVal val="visible"/>
                                      </p:to>
                                    </p:set>
                                    <p:anim calcmode="lin" valueType="num">
                                      <p:cBhvr>
                                        <p:cTn id="17" dur="500" fill="hold"/>
                                        <p:tgtEl>
                                          <p:spTgt spid="53256"/>
                                        </p:tgtEl>
                                        <p:attrNameLst>
                                          <p:attrName>ppt_w</p:attrName>
                                        </p:attrNameLst>
                                      </p:cBhvr>
                                      <p:tavLst>
                                        <p:tav tm="0">
                                          <p:val>
                                            <p:fltVal val="0"/>
                                          </p:val>
                                        </p:tav>
                                        <p:tav tm="100000">
                                          <p:val>
                                            <p:strVal val="#ppt_w"/>
                                          </p:val>
                                        </p:tav>
                                      </p:tavLst>
                                    </p:anim>
                                    <p:anim calcmode="lin" valueType="num">
                                      <p:cBhvr>
                                        <p:cTn id="18" dur="500" fill="hold"/>
                                        <p:tgtEl>
                                          <p:spTgt spid="53256"/>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1000"/>
                                        <p:tgtEl>
                                          <p:spTgt spid="53256"/>
                                        </p:tgtEl>
                                      </p:cBhvr>
                                    </p:animEffect>
                                    <p:set>
                                      <p:cBhvr>
                                        <p:cTn id="23" dur="1" fill="hold">
                                          <p:stCondLst>
                                            <p:cond delay="999"/>
                                          </p:stCondLst>
                                        </p:cTn>
                                        <p:tgtEl>
                                          <p:spTgt spid="53256"/>
                                        </p:tgtEl>
                                        <p:attrNameLst>
                                          <p:attrName>style.visibility</p:attrName>
                                        </p:attrNameLst>
                                      </p:cBhvr>
                                      <p:to>
                                        <p:strVal val="hidden"/>
                                      </p:to>
                                    </p:set>
                                  </p:childTnLst>
                                </p:cTn>
                              </p:par>
                            </p:childTnLst>
                          </p:cTn>
                        </p:par>
                        <p:par>
                          <p:cTn id="24" fill="hold">
                            <p:stCondLst>
                              <p:cond delay="1000"/>
                            </p:stCondLst>
                            <p:childTnLst>
                              <p:par>
                                <p:cTn id="25" presetID="12" presetClass="entr" presetSubtype="8" fill="hold" nodeType="afterEffect">
                                  <p:stCondLst>
                                    <p:cond delay="0"/>
                                  </p:stCondLst>
                                  <p:childTnLst>
                                    <p:set>
                                      <p:cBhvr>
                                        <p:cTn id="26" dur="1" fill="hold">
                                          <p:stCondLst>
                                            <p:cond delay="0"/>
                                          </p:stCondLst>
                                        </p:cTn>
                                        <p:tgtEl>
                                          <p:spTgt spid="53257"/>
                                        </p:tgtEl>
                                        <p:attrNameLst>
                                          <p:attrName>style.visibility</p:attrName>
                                        </p:attrNameLst>
                                      </p:cBhvr>
                                      <p:to>
                                        <p:strVal val="visible"/>
                                      </p:to>
                                    </p:set>
                                    <p:animEffect transition="in" filter="slide(fromLeft)">
                                      <p:cBhvr>
                                        <p:cTn id="27" dur="500"/>
                                        <p:tgtEl>
                                          <p:spTgt spid="53257"/>
                                        </p:tgtEl>
                                      </p:cBhvr>
                                    </p:animEffect>
                                  </p:childTnLst>
                                </p:cTn>
                              </p:par>
                            </p:childTnLst>
                          </p:cTn>
                        </p:par>
                        <p:par>
                          <p:cTn id="28" fill="hold">
                            <p:stCondLst>
                              <p:cond delay="1500"/>
                            </p:stCondLst>
                            <p:childTnLst>
                              <p:par>
                                <p:cTn id="29" presetID="52" presetClass="entr" presetSubtype="0" fill="hold" nodeType="afterEffect">
                                  <p:stCondLst>
                                    <p:cond delay="0"/>
                                  </p:stCondLst>
                                  <p:childTnLst>
                                    <p:set>
                                      <p:cBhvr>
                                        <p:cTn id="30" dur="1" fill="hold">
                                          <p:stCondLst>
                                            <p:cond delay="0"/>
                                          </p:stCondLst>
                                        </p:cTn>
                                        <p:tgtEl>
                                          <p:spTgt spid="53258"/>
                                        </p:tgtEl>
                                        <p:attrNameLst>
                                          <p:attrName>style.visibility</p:attrName>
                                        </p:attrNameLst>
                                      </p:cBhvr>
                                      <p:to>
                                        <p:strVal val="visible"/>
                                      </p:to>
                                    </p:set>
                                    <p:animScale>
                                      <p:cBhvr>
                                        <p:cTn id="31" dur="1000" decel="50000" fill="hold">
                                          <p:stCondLst>
                                            <p:cond delay="0"/>
                                          </p:stCondLst>
                                        </p:cTn>
                                        <p:tgtEl>
                                          <p:spTgt spid="5325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2" dur="1000" decel="50000" fill="hold">
                                          <p:stCondLst>
                                            <p:cond delay="0"/>
                                          </p:stCondLst>
                                        </p:cTn>
                                        <p:tgtEl>
                                          <p:spTgt spid="53258"/>
                                        </p:tgtEl>
                                        <p:attrNameLst>
                                          <p:attrName>ppt_x</p:attrName>
                                          <p:attrName>ppt_y</p:attrName>
                                        </p:attrNameLst>
                                      </p:cBhvr>
                                    </p:animMotion>
                                    <p:animEffect transition="in" filter="fade">
                                      <p:cBhvr>
                                        <p:cTn id="33" dur="1000"/>
                                        <p:tgtEl>
                                          <p:spTgt spid="53258"/>
                                        </p:tgtEl>
                                      </p:cBhvr>
                                    </p:animEffect>
                                  </p:childTnLst>
                                </p:cTn>
                              </p:par>
                            </p:childTnLst>
                          </p:cTn>
                        </p:par>
                        <p:par>
                          <p:cTn id="34" fill="hold">
                            <p:stCondLst>
                              <p:cond delay="2500"/>
                            </p:stCondLst>
                            <p:childTnLst>
                              <p:par>
                                <p:cTn id="35" presetID="49" presetClass="entr" presetSubtype="0" decel="100000" fill="hold" nodeType="afterEffect">
                                  <p:stCondLst>
                                    <p:cond delay="0"/>
                                  </p:stCondLst>
                                  <p:childTnLst>
                                    <p:set>
                                      <p:cBhvr>
                                        <p:cTn id="36" dur="1" fill="hold">
                                          <p:stCondLst>
                                            <p:cond delay="0"/>
                                          </p:stCondLst>
                                        </p:cTn>
                                        <p:tgtEl>
                                          <p:spTgt spid="53259"/>
                                        </p:tgtEl>
                                        <p:attrNameLst>
                                          <p:attrName>style.visibility</p:attrName>
                                        </p:attrNameLst>
                                      </p:cBhvr>
                                      <p:to>
                                        <p:strVal val="visible"/>
                                      </p:to>
                                    </p:set>
                                    <p:anim calcmode="lin" valueType="num">
                                      <p:cBhvr>
                                        <p:cTn id="37" dur="500" fill="hold"/>
                                        <p:tgtEl>
                                          <p:spTgt spid="53259"/>
                                        </p:tgtEl>
                                        <p:attrNameLst>
                                          <p:attrName>ppt_w</p:attrName>
                                        </p:attrNameLst>
                                      </p:cBhvr>
                                      <p:tavLst>
                                        <p:tav tm="0">
                                          <p:val>
                                            <p:fltVal val="0"/>
                                          </p:val>
                                        </p:tav>
                                        <p:tav tm="100000">
                                          <p:val>
                                            <p:strVal val="#ppt_w"/>
                                          </p:val>
                                        </p:tav>
                                      </p:tavLst>
                                    </p:anim>
                                    <p:anim calcmode="lin" valueType="num">
                                      <p:cBhvr>
                                        <p:cTn id="38" dur="500" fill="hold"/>
                                        <p:tgtEl>
                                          <p:spTgt spid="53259"/>
                                        </p:tgtEl>
                                        <p:attrNameLst>
                                          <p:attrName>ppt_h</p:attrName>
                                        </p:attrNameLst>
                                      </p:cBhvr>
                                      <p:tavLst>
                                        <p:tav tm="0">
                                          <p:val>
                                            <p:fltVal val="0"/>
                                          </p:val>
                                        </p:tav>
                                        <p:tav tm="100000">
                                          <p:val>
                                            <p:strVal val="#ppt_h"/>
                                          </p:val>
                                        </p:tav>
                                      </p:tavLst>
                                    </p:anim>
                                    <p:anim calcmode="lin" valueType="num">
                                      <p:cBhvr>
                                        <p:cTn id="39" dur="500" fill="hold"/>
                                        <p:tgtEl>
                                          <p:spTgt spid="53259"/>
                                        </p:tgtEl>
                                        <p:attrNameLst>
                                          <p:attrName>style.rotation</p:attrName>
                                        </p:attrNameLst>
                                      </p:cBhvr>
                                      <p:tavLst>
                                        <p:tav tm="0">
                                          <p:val>
                                            <p:fltVal val="360"/>
                                          </p:val>
                                        </p:tav>
                                        <p:tav tm="100000">
                                          <p:val>
                                            <p:fltVal val="0"/>
                                          </p:val>
                                        </p:tav>
                                      </p:tavLst>
                                    </p:anim>
                                    <p:animEffect transition="in" filter="fade">
                                      <p:cBhvr>
                                        <p:cTn id="40" dur="500"/>
                                        <p:tgtEl>
                                          <p:spTgt spid="532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Shape 92"/>
          <p:cNvSpPr/>
          <p:nvPr/>
        </p:nvSpPr>
        <p:spPr>
          <a:xfrm>
            <a:off x="0" y="-26988"/>
            <a:ext cx="9137650" cy="360363"/>
          </a:xfrm>
          <a:prstGeom prst="rect">
            <a:avLst/>
          </a:prstGeom>
          <a:solidFill>
            <a:srgbClr val="00447C"/>
          </a:solidFill>
          <a:ln>
            <a:noFill/>
          </a:ln>
        </p:spPr>
        <p:txBody>
          <a:bodyPr lIns="91425" tIns="45700" rIns="91425" bIns="45700" anchor="ctr"/>
          <a:lstStyle/>
          <a:p>
            <a:pPr algn="ctr" fontAlgn="auto">
              <a:spcBef>
                <a:spcPts val="0"/>
              </a:spcBef>
              <a:spcAft>
                <a:spcPts val="0"/>
              </a:spcAft>
              <a:defRPr/>
            </a:pPr>
            <a:endParaRPr sz="1800" kern="0" baseline="0">
              <a:solidFill>
                <a:schemeClr val="lt1"/>
              </a:solidFill>
              <a:latin typeface="+mn-lt"/>
              <a:ea typeface="Calibri"/>
              <a:cs typeface="Calibri"/>
              <a:sym typeface="Calibri"/>
            </a:endParaRPr>
          </a:p>
        </p:txBody>
      </p:sp>
      <p:sp>
        <p:nvSpPr>
          <p:cNvPr id="94" name="Shape 94"/>
          <p:cNvSpPr>
            <a:spLocks noChangeArrowheads="1"/>
          </p:cNvSpPr>
          <p:nvPr/>
        </p:nvSpPr>
        <p:spPr bwMode="auto">
          <a:xfrm flipV="1">
            <a:off x="0" y="5949950"/>
            <a:ext cx="9144000" cy="47625"/>
          </a:xfrm>
          <a:prstGeom prst="rect">
            <a:avLst/>
          </a:prstGeom>
          <a:solidFill>
            <a:srgbClr val="00447C"/>
          </a:solidFill>
          <a:ln w="9525">
            <a:noFill/>
            <a:miter lim="800000"/>
            <a:headEnd/>
            <a:tailEnd/>
          </a:ln>
        </p:spPr>
        <p:txBody>
          <a:bodyPr rot="10800000" lIns="91425" tIns="45700" rIns="91425" bIns="45700" anchor="ctr"/>
          <a:lstStyle/>
          <a:p>
            <a:pPr algn="ctr" fontAlgn="auto">
              <a:spcBef>
                <a:spcPts val="0"/>
              </a:spcBef>
              <a:spcAft>
                <a:spcPts val="0"/>
              </a:spcAft>
              <a:defRPr/>
            </a:pPr>
            <a:endParaRPr sz="1800" kern="0" baseline="0">
              <a:solidFill>
                <a:schemeClr val="lt1"/>
              </a:solidFill>
              <a:latin typeface="+mn-lt"/>
              <a:ea typeface="Calibri"/>
              <a:cs typeface="Calibri"/>
              <a:sym typeface="Calibri"/>
            </a:endParaRPr>
          </a:p>
        </p:txBody>
      </p:sp>
      <p:pic>
        <p:nvPicPr>
          <p:cNvPr id="69639" name="Picture 7" descr="bestiary"/>
          <p:cNvPicPr>
            <a:picLocks noChangeAspect="1" noChangeArrowheads="1"/>
          </p:cNvPicPr>
          <p:nvPr/>
        </p:nvPicPr>
        <p:blipFill>
          <a:blip r:embed="rId3"/>
          <a:srcRect/>
          <a:stretch>
            <a:fillRect/>
          </a:stretch>
        </p:blipFill>
        <p:spPr bwMode="auto">
          <a:xfrm>
            <a:off x="5219700" y="908050"/>
            <a:ext cx="3521075" cy="4537075"/>
          </a:xfrm>
          <a:prstGeom prst="rect">
            <a:avLst/>
          </a:prstGeom>
          <a:noFill/>
          <a:ln w="9525">
            <a:noFill/>
            <a:miter lim="800000"/>
            <a:headEnd/>
            <a:tailEnd/>
          </a:ln>
        </p:spPr>
      </p:pic>
      <p:pic>
        <p:nvPicPr>
          <p:cNvPr id="69640" name="Picture 8" descr="med_romance"/>
          <p:cNvPicPr>
            <a:picLocks noChangeAspect="1" noChangeArrowheads="1"/>
          </p:cNvPicPr>
          <p:nvPr/>
        </p:nvPicPr>
        <p:blipFill>
          <a:blip r:embed="rId4"/>
          <a:srcRect/>
          <a:stretch>
            <a:fillRect/>
          </a:stretch>
        </p:blipFill>
        <p:spPr bwMode="auto">
          <a:xfrm>
            <a:off x="250825" y="908050"/>
            <a:ext cx="4679950" cy="2755900"/>
          </a:xfrm>
          <a:prstGeom prst="rect">
            <a:avLst/>
          </a:prstGeom>
          <a:noFill/>
          <a:ln w="9525">
            <a:noFill/>
            <a:miter lim="800000"/>
            <a:headEnd/>
            <a:tailEnd/>
          </a:ln>
        </p:spPr>
      </p:pic>
      <p:pic>
        <p:nvPicPr>
          <p:cNvPr id="69642" name="Picture 10" descr="narnia"/>
          <p:cNvPicPr>
            <a:picLocks noChangeAspect="1" noChangeArrowheads="1"/>
          </p:cNvPicPr>
          <p:nvPr/>
        </p:nvPicPr>
        <p:blipFill>
          <a:blip r:embed="rId5"/>
          <a:srcRect/>
          <a:stretch>
            <a:fillRect/>
          </a:stretch>
        </p:blipFill>
        <p:spPr bwMode="auto">
          <a:xfrm>
            <a:off x="5364163" y="908050"/>
            <a:ext cx="3613150" cy="4608513"/>
          </a:xfrm>
          <a:prstGeom prst="rect">
            <a:avLst/>
          </a:prstGeom>
          <a:noFill/>
          <a:ln w="9525">
            <a:noFill/>
            <a:miter lim="800000"/>
            <a:headEnd/>
            <a:tailEnd/>
          </a:ln>
        </p:spPr>
      </p:pic>
      <p:pic>
        <p:nvPicPr>
          <p:cNvPr id="69644" name="Picture 12" descr="hobbiton"/>
          <p:cNvPicPr>
            <a:picLocks noChangeAspect="1" noChangeArrowheads="1"/>
          </p:cNvPicPr>
          <p:nvPr/>
        </p:nvPicPr>
        <p:blipFill>
          <a:blip r:embed="rId6"/>
          <a:srcRect/>
          <a:stretch>
            <a:fillRect/>
          </a:stretch>
        </p:blipFill>
        <p:spPr bwMode="auto">
          <a:xfrm>
            <a:off x="73025" y="908050"/>
            <a:ext cx="5003800" cy="5003800"/>
          </a:xfrm>
          <a:prstGeom prst="rect">
            <a:avLst/>
          </a:prstGeom>
          <a:noFill/>
          <a:ln w="9525">
            <a:noFill/>
            <a:miter lim="800000"/>
            <a:headEnd/>
            <a:tailEnd/>
          </a:ln>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69640"/>
                                        </p:tgtEl>
                                        <p:attrNameLst>
                                          <p:attrName>style.visibility</p:attrName>
                                        </p:attrNameLst>
                                      </p:cBhvr>
                                      <p:to>
                                        <p:strVal val="visible"/>
                                      </p:to>
                                    </p:set>
                                    <p:animEffect transition="in" filter="slide(fromLeft)">
                                      <p:cBhvr>
                                        <p:cTn id="7" dur="500"/>
                                        <p:tgtEl>
                                          <p:spTgt spid="69640"/>
                                        </p:tgtEl>
                                      </p:cBhvr>
                                    </p:animEffect>
                                  </p:childTnLst>
                                </p:cTn>
                              </p:par>
                              <p:par>
                                <p:cTn id="8" presetID="12" presetClass="entr" presetSubtype="2" fill="hold" nodeType="withEffect">
                                  <p:stCondLst>
                                    <p:cond delay="0"/>
                                  </p:stCondLst>
                                  <p:childTnLst>
                                    <p:set>
                                      <p:cBhvr>
                                        <p:cTn id="9" dur="1" fill="hold">
                                          <p:stCondLst>
                                            <p:cond delay="0"/>
                                          </p:stCondLst>
                                        </p:cTn>
                                        <p:tgtEl>
                                          <p:spTgt spid="69639"/>
                                        </p:tgtEl>
                                        <p:attrNameLst>
                                          <p:attrName>style.visibility</p:attrName>
                                        </p:attrNameLst>
                                      </p:cBhvr>
                                      <p:to>
                                        <p:strVal val="visible"/>
                                      </p:to>
                                    </p:set>
                                    <p:animEffect transition="in" filter="slide(fromRight)">
                                      <p:cBhvr>
                                        <p:cTn id="10" dur="500"/>
                                        <p:tgtEl>
                                          <p:spTgt spid="6963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1000"/>
                                        <p:tgtEl>
                                          <p:spTgt spid="69640"/>
                                        </p:tgtEl>
                                      </p:cBhvr>
                                    </p:animEffect>
                                    <p:set>
                                      <p:cBhvr>
                                        <p:cTn id="15" dur="1" fill="hold">
                                          <p:stCondLst>
                                            <p:cond delay="999"/>
                                          </p:stCondLst>
                                        </p:cTn>
                                        <p:tgtEl>
                                          <p:spTgt spid="69640"/>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1000"/>
                                        <p:tgtEl>
                                          <p:spTgt spid="69639"/>
                                        </p:tgtEl>
                                      </p:cBhvr>
                                    </p:animEffect>
                                    <p:set>
                                      <p:cBhvr>
                                        <p:cTn id="18" dur="1" fill="hold">
                                          <p:stCondLst>
                                            <p:cond delay="999"/>
                                          </p:stCondLst>
                                        </p:cTn>
                                        <p:tgtEl>
                                          <p:spTgt spid="69639"/>
                                        </p:tgtEl>
                                        <p:attrNameLst>
                                          <p:attrName>style.visibility</p:attrName>
                                        </p:attrNameLst>
                                      </p:cBhvr>
                                      <p:to>
                                        <p:strVal val="hidden"/>
                                      </p:to>
                                    </p:set>
                                  </p:childTnLst>
                                </p:cTn>
                              </p:par>
                            </p:childTnLst>
                          </p:cTn>
                        </p:par>
                        <p:par>
                          <p:cTn id="19" fill="hold">
                            <p:stCondLst>
                              <p:cond delay="1000"/>
                            </p:stCondLst>
                            <p:childTnLst>
                              <p:par>
                                <p:cTn id="20" presetID="12" presetClass="entr" presetSubtype="8" fill="hold" nodeType="afterEffect">
                                  <p:stCondLst>
                                    <p:cond delay="0"/>
                                  </p:stCondLst>
                                  <p:childTnLst>
                                    <p:set>
                                      <p:cBhvr>
                                        <p:cTn id="21" dur="1" fill="hold">
                                          <p:stCondLst>
                                            <p:cond delay="0"/>
                                          </p:stCondLst>
                                        </p:cTn>
                                        <p:tgtEl>
                                          <p:spTgt spid="69644"/>
                                        </p:tgtEl>
                                        <p:attrNameLst>
                                          <p:attrName>style.visibility</p:attrName>
                                        </p:attrNameLst>
                                      </p:cBhvr>
                                      <p:to>
                                        <p:strVal val="visible"/>
                                      </p:to>
                                    </p:set>
                                    <p:animEffect transition="in" filter="slide(fromLeft)">
                                      <p:cBhvr>
                                        <p:cTn id="22" dur="500"/>
                                        <p:tgtEl>
                                          <p:spTgt spid="69644"/>
                                        </p:tgtEl>
                                      </p:cBhvr>
                                    </p:animEffect>
                                  </p:childTnLst>
                                </p:cTn>
                              </p:par>
                            </p:childTnLst>
                          </p:cTn>
                        </p:par>
                        <p:par>
                          <p:cTn id="23" fill="hold">
                            <p:stCondLst>
                              <p:cond delay="1500"/>
                            </p:stCondLst>
                            <p:childTnLst>
                              <p:par>
                                <p:cTn id="24" presetID="12" presetClass="entr" presetSubtype="2" fill="hold" nodeType="afterEffect">
                                  <p:stCondLst>
                                    <p:cond delay="0"/>
                                  </p:stCondLst>
                                  <p:childTnLst>
                                    <p:set>
                                      <p:cBhvr>
                                        <p:cTn id="25" dur="1" fill="hold">
                                          <p:stCondLst>
                                            <p:cond delay="0"/>
                                          </p:stCondLst>
                                        </p:cTn>
                                        <p:tgtEl>
                                          <p:spTgt spid="69642"/>
                                        </p:tgtEl>
                                        <p:attrNameLst>
                                          <p:attrName>style.visibility</p:attrName>
                                        </p:attrNameLst>
                                      </p:cBhvr>
                                      <p:to>
                                        <p:strVal val="visible"/>
                                      </p:to>
                                    </p:set>
                                    <p:animEffect transition="in" filter="slide(fromRight)">
                                      <p:cBhvr>
                                        <p:cTn id="26" dur="500"/>
                                        <p:tgtEl>
                                          <p:spTgt spid="696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Shape 92"/>
          <p:cNvSpPr/>
          <p:nvPr/>
        </p:nvSpPr>
        <p:spPr>
          <a:xfrm>
            <a:off x="0" y="0"/>
            <a:ext cx="9137650" cy="360363"/>
          </a:xfrm>
          <a:prstGeom prst="rect">
            <a:avLst/>
          </a:prstGeom>
          <a:solidFill>
            <a:srgbClr val="00447C"/>
          </a:solidFill>
          <a:ln>
            <a:noFill/>
          </a:ln>
        </p:spPr>
        <p:txBody>
          <a:bodyPr lIns="91425" tIns="45700" rIns="91425" bIns="45700" anchor="ctr"/>
          <a:lstStyle/>
          <a:p>
            <a:pPr algn="ctr" fontAlgn="auto">
              <a:spcBef>
                <a:spcPts val="0"/>
              </a:spcBef>
              <a:spcAft>
                <a:spcPts val="0"/>
              </a:spcAft>
              <a:defRPr/>
            </a:pPr>
            <a:endParaRPr sz="1800" kern="0" baseline="0">
              <a:solidFill>
                <a:schemeClr val="lt1"/>
              </a:solidFill>
              <a:latin typeface="+mn-lt"/>
              <a:ea typeface="Calibri"/>
              <a:cs typeface="Calibri"/>
              <a:sym typeface="Calibri"/>
            </a:endParaRPr>
          </a:p>
        </p:txBody>
      </p:sp>
      <p:sp>
        <p:nvSpPr>
          <p:cNvPr id="94" name="Shape 94"/>
          <p:cNvSpPr>
            <a:spLocks noChangeArrowheads="1"/>
          </p:cNvSpPr>
          <p:nvPr/>
        </p:nvSpPr>
        <p:spPr bwMode="auto">
          <a:xfrm flipV="1">
            <a:off x="0" y="5949950"/>
            <a:ext cx="9144000" cy="47625"/>
          </a:xfrm>
          <a:prstGeom prst="rect">
            <a:avLst/>
          </a:prstGeom>
          <a:solidFill>
            <a:srgbClr val="00447C"/>
          </a:solidFill>
          <a:ln w="9525">
            <a:noFill/>
            <a:miter lim="800000"/>
            <a:headEnd/>
            <a:tailEnd/>
          </a:ln>
        </p:spPr>
        <p:txBody>
          <a:bodyPr rot="10800000" lIns="91425" tIns="45700" rIns="91425" bIns="45700" anchor="ctr"/>
          <a:lstStyle/>
          <a:p>
            <a:pPr algn="ctr" fontAlgn="auto">
              <a:spcBef>
                <a:spcPts val="0"/>
              </a:spcBef>
              <a:spcAft>
                <a:spcPts val="0"/>
              </a:spcAft>
              <a:defRPr/>
            </a:pPr>
            <a:endParaRPr sz="1800" kern="0" baseline="0">
              <a:solidFill>
                <a:schemeClr val="lt1"/>
              </a:solidFill>
              <a:latin typeface="+mn-lt"/>
              <a:ea typeface="Calibri"/>
              <a:cs typeface="Calibri"/>
              <a:sym typeface="Calibri"/>
            </a:endParaRPr>
          </a:p>
        </p:txBody>
      </p:sp>
      <p:pic>
        <p:nvPicPr>
          <p:cNvPr id="73737" name="Picture 9" descr="Caspar"/>
          <p:cNvPicPr>
            <a:picLocks noChangeAspect="1" noChangeArrowheads="1"/>
          </p:cNvPicPr>
          <p:nvPr/>
        </p:nvPicPr>
        <p:blipFill>
          <a:blip r:embed="rId3"/>
          <a:srcRect/>
          <a:stretch>
            <a:fillRect/>
          </a:stretch>
        </p:blipFill>
        <p:spPr bwMode="auto">
          <a:xfrm>
            <a:off x="107950" y="981075"/>
            <a:ext cx="3879850" cy="4968875"/>
          </a:xfrm>
          <a:prstGeom prst="rect">
            <a:avLst/>
          </a:prstGeom>
          <a:noFill/>
          <a:ln w="9525">
            <a:noFill/>
            <a:miter lim="800000"/>
            <a:headEnd/>
            <a:tailEnd/>
          </a:ln>
        </p:spPr>
      </p:pic>
      <p:pic>
        <p:nvPicPr>
          <p:cNvPr id="73738" name="Picture 10" descr="Ophelia"/>
          <p:cNvPicPr>
            <a:picLocks noChangeAspect="1" noChangeArrowheads="1"/>
          </p:cNvPicPr>
          <p:nvPr/>
        </p:nvPicPr>
        <p:blipFill>
          <a:blip r:embed="rId4"/>
          <a:srcRect l="5177" t="7559" r="5177" b="3780"/>
          <a:stretch>
            <a:fillRect/>
          </a:stretch>
        </p:blipFill>
        <p:spPr bwMode="auto">
          <a:xfrm>
            <a:off x="4356100" y="692150"/>
            <a:ext cx="4325938" cy="2928938"/>
          </a:xfrm>
          <a:prstGeom prst="rect">
            <a:avLst/>
          </a:prstGeom>
          <a:noFill/>
          <a:ln w="9525">
            <a:noFill/>
            <a:miter lim="800000"/>
            <a:headEnd/>
            <a:tailEnd/>
          </a:ln>
        </p:spPr>
      </p:pic>
      <p:pic>
        <p:nvPicPr>
          <p:cNvPr id="73739" name="Picture 11" descr="Pre-Raphaelites-crop"/>
          <p:cNvPicPr>
            <a:picLocks noChangeAspect="1" noChangeArrowheads="1"/>
          </p:cNvPicPr>
          <p:nvPr/>
        </p:nvPicPr>
        <p:blipFill>
          <a:blip r:embed="rId5"/>
          <a:srcRect/>
          <a:stretch>
            <a:fillRect/>
          </a:stretch>
        </p:blipFill>
        <p:spPr bwMode="auto">
          <a:xfrm>
            <a:off x="4140200" y="3644900"/>
            <a:ext cx="4824413" cy="2713038"/>
          </a:xfrm>
          <a:prstGeom prst="rect">
            <a:avLst/>
          </a:prstGeom>
          <a:noFill/>
          <a:ln w="9525">
            <a:noFill/>
            <a:miter lim="800000"/>
            <a:headEnd/>
            <a:tailEnd/>
          </a:ln>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73737"/>
                                        </p:tgtEl>
                                        <p:attrNameLst>
                                          <p:attrName>style.visibility</p:attrName>
                                        </p:attrNameLst>
                                      </p:cBhvr>
                                      <p:to>
                                        <p:strVal val="visible"/>
                                      </p:to>
                                    </p:set>
                                    <p:anim calcmode="lin" valueType="num">
                                      <p:cBhvr>
                                        <p:cTn id="7" dur="500" fill="hold"/>
                                        <p:tgtEl>
                                          <p:spTgt spid="73737"/>
                                        </p:tgtEl>
                                        <p:attrNameLst>
                                          <p:attrName>ppt_w</p:attrName>
                                        </p:attrNameLst>
                                      </p:cBhvr>
                                      <p:tavLst>
                                        <p:tav tm="0">
                                          <p:val>
                                            <p:fltVal val="0"/>
                                          </p:val>
                                        </p:tav>
                                        <p:tav tm="100000">
                                          <p:val>
                                            <p:strVal val="#ppt_w"/>
                                          </p:val>
                                        </p:tav>
                                      </p:tavLst>
                                    </p:anim>
                                    <p:anim calcmode="lin" valueType="num">
                                      <p:cBhvr>
                                        <p:cTn id="8" dur="500" fill="hold"/>
                                        <p:tgtEl>
                                          <p:spTgt spid="73737"/>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73738"/>
                                        </p:tgtEl>
                                        <p:attrNameLst>
                                          <p:attrName>style.visibility</p:attrName>
                                        </p:attrNameLst>
                                      </p:cBhvr>
                                      <p:to>
                                        <p:strVal val="visible"/>
                                      </p:to>
                                    </p:set>
                                    <p:anim calcmode="lin" valueType="num">
                                      <p:cBhvr>
                                        <p:cTn id="13" dur="500" fill="hold"/>
                                        <p:tgtEl>
                                          <p:spTgt spid="73738"/>
                                        </p:tgtEl>
                                        <p:attrNameLst>
                                          <p:attrName>ppt_w</p:attrName>
                                        </p:attrNameLst>
                                      </p:cBhvr>
                                      <p:tavLst>
                                        <p:tav tm="0">
                                          <p:val>
                                            <p:fltVal val="0"/>
                                          </p:val>
                                        </p:tav>
                                        <p:tav tm="100000">
                                          <p:val>
                                            <p:strVal val="#ppt_w"/>
                                          </p:val>
                                        </p:tav>
                                      </p:tavLst>
                                    </p:anim>
                                    <p:anim calcmode="lin" valueType="num">
                                      <p:cBhvr>
                                        <p:cTn id="14" dur="500" fill="hold"/>
                                        <p:tgtEl>
                                          <p:spTgt spid="73738"/>
                                        </p:tgtEl>
                                        <p:attrNameLst>
                                          <p:attrName>ppt_h</p:attrName>
                                        </p:attrNameLst>
                                      </p:cBhvr>
                                      <p:tavLst>
                                        <p:tav tm="0">
                                          <p:val>
                                            <p:fltVal val="0"/>
                                          </p:val>
                                        </p:tav>
                                        <p:tav tm="100000">
                                          <p:val>
                                            <p:strVal val="#ppt_h"/>
                                          </p:val>
                                        </p:tav>
                                      </p:tavLst>
                                    </p:anim>
                                  </p:childTnLst>
                                </p:cTn>
                              </p:par>
                            </p:childTnLst>
                          </p:cTn>
                        </p:par>
                        <p:par>
                          <p:cTn id="15" fill="hold">
                            <p:stCondLst>
                              <p:cond delay="500"/>
                            </p:stCondLst>
                            <p:childTnLst>
                              <p:par>
                                <p:cTn id="16" presetID="23" presetClass="entr" presetSubtype="16" fill="hold" nodeType="afterEffect">
                                  <p:stCondLst>
                                    <p:cond delay="0"/>
                                  </p:stCondLst>
                                  <p:childTnLst>
                                    <p:set>
                                      <p:cBhvr>
                                        <p:cTn id="17" dur="1" fill="hold">
                                          <p:stCondLst>
                                            <p:cond delay="0"/>
                                          </p:stCondLst>
                                        </p:cTn>
                                        <p:tgtEl>
                                          <p:spTgt spid="73739"/>
                                        </p:tgtEl>
                                        <p:attrNameLst>
                                          <p:attrName>style.visibility</p:attrName>
                                        </p:attrNameLst>
                                      </p:cBhvr>
                                      <p:to>
                                        <p:strVal val="visible"/>
                                      </p:to>
                                    </p:set>
                                    <p:anim calcmode="lin" valueType="num">
                                      <p:cBhvr>
                                        <p:cTn id="18" dur="500" fill="hold"/>
                                        <p:tgtEl>
                                          <p:spTgt spid="73739"/>
                                        </p:tgtEl>
                                        <p:attrNameLst>
                                          <p:attrName>ppt_w</p:attrName>
                                        </p:attrNameLst>
                                      </p:cBhvr>
                                      <p:tavLst>
                                        <p:tav tm="0">
                                          <p:val>
                                            <p:fltVal val="0"/>
                                          </p:val>
                                        </p:tav>
                                        <p:tav tm="100000">
                                          <p:val>
                                            <p:strVal val="#ppt_w"/>
                                          </p:val>
                                        </p:tav>
                                      </p:tavLst>
                                    </p:anim>
                                    <p:anim calcmode="lin" valueType="num">
                                      <p:cBhvr>
                                        <p:cTn id="19" dur="500" fill="hold"/>
                                        <p:tgtEl>
                                          <p:spTgt spid="7373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Shape 92"/>
          <p:cNvSpPr/>
          <p:nvPr/>
        </p:nvSpPr>
        <p:spPr>
          <a:xfrm>
            <a:off x="0" y="-26988"/>
            <a:ext cx="9137650" cy="360363"/>
          </a:xfrm>
          <a:prstGeom prst="rect">
            <a:avLst/>
          </a:prstGeom>
          <a:solidFill>
            <a:srgbClr val="00447C"/>
          </a:solidFill>
          <a:ln>
            <a:noFill/>
          </a:ln>
        </p:spPr>
        <p:txBody>
          <a:bodyPr lIns="91425" tIns="45700" rIns="91425" bIns="45700" anchor="ctr"/>
          <a:lstStyle/>
          <a:p>
            <a:pPr algn="ctr" fontAlgn="auto">
              <a:spcBef>
                <a:spcPts val="0"/>
              </a:spcBef>
              <a:spcAft>
                <a:spcPts val="0"/>
              </a:spcAft>
              <a:defRPr/>
            </a:pPr>
            <a:endParaRPr sz="1800" kern="0" baseline="0">
              <a:solidFill>
                <a:schemeClr val="lt1"/>
              </a:solidFill>
              <a:latin typeface="+mn-lt"/>
              <a:ea typeface="Calibri"/>
              <a:cs typeface="Calibri"/>
              <a:sym typeface="Calibri"/>
            </a:endParaRPr>
          </a:p>
        </p:txBody>
      </p:sp>
      <p:pic>
        <p:nvPicPr>
          <p:cNvPr id="75783" name="Picture 7" descr="scarlet_letter"/>
          <p:cNvPicPr>
            <a:picLocks noChangeAspect="1" noChangeArrowheads="1"/>
          </p:cNvPicPr>
          <p:nvPr/>
        </p:nvPicPr>
        <p:blipFill>
          <a:blip r:embed="rId3"/>
          <a:srcRect/>
          <a:stretch>
            <a:fillRect/>
          </a:stretch>
        </p:blipFill>
        <p:spPr bwMode="auto">
          <a:xfrm>
            <a:off x="0" y="260350"/>
            <a:ext cx="4121150" cy="4464050"/>
          </a:xfrm>
          <a:prstGeom prst="rect">
            <a:avLst/>
          </a:prstGeom>
          <a:noFill/>
          <a:ln w="9525">
            <a:noFill/>
            <a:miter lim="800000"/>
            <a:headEnd/>
            <a:tailEnd/>
          </a:ln>
        </p:spPr>
      </p:pic>
      <p:pic>
        <p:nvPicPr>
          <p:cNvPr id="75784" name="Picture 8" descr="western"/>
          <p:cNvPicPr>
            <a:picLocks noChangeAspect="1" noChangeArrowheads="1"/>
          </p:cNvPicPr>
          <p:nvPr/>
        </p:nvPicPr>
        <p:blipFill>
          <a:blip r:embed="rId4"/>
          <a:srcRect/>
          <a:stretch>
            <a:fillRect/>
          </a:stretch>
        </p:blipFill>
        <p:spPr bwMode="auto">
          <a:xfrm>
            <a:off x="3419475" y="3046413"/>
            <a:ext cx="5724525" cy="3811587"/>
          </a:xfrm>
          <a:prstGeom prst="rect">
            <a:avLst/>
          </a:prstGeom>
          <a:noFill/>
          <a:ln w="9525">
            <a:noFill/>
            <a:miter lim="800000"/>
            <a:headEnd/>
            <a:tailEnd/>
          </a:ln>
        </p:spPr>
      </p:pic>
      <p:pic>
        <p:nvPicPr>
          <p:cNvPr id="33800" name="Picture 8" descr="Śniadanie u Tiffany"/>
          <p:cNvPicPr>
            <a:picLocks noChangeAspect="1" noChangeArrowheads="1"/>
          </p:cNvPicPr>
          <p:nvPr/>
        </p:nvPicPr>
        <p:blipFill>
          <a:blip r:embed="rId5"/>
          <a:srcRect/>
          <a:stretch>
            <a:fillRect/>
          </a:stretch>
        </p:blipFill>
        <p:spPr bwMode="auto">
          <a:xfrm rot="660533">
            <a:off x="6588125" y="549275"/>
            <a:ext cx="2209800" cy="3095625"/>
          </a:xfrm>
          <a:prstGeom prst="rect">
            <a:avLst/>
          </a:prstGeom>
          <a:noFill/>
          <a:ln w="9525">
            <a:noFill/>
            <a:miter lim="800000"/>
            <a:headEnd/>
            <a:tailEnd/>
          </a:ln>
        </p:spPr>
      </p:pic>
      <p:pic>
        <p:nvPicPr>
          <p:cNvPr id="19465" name="Picture 9" descr="C:\Users\ania\Documents\prezentacja zakładu\catch22.jpg"/>
          <p:cNvPicPr>
            <a:picLocks noChangeAspect="1" noChangeArrowheads="1"/>
          </p:cNvPicPr>
          <p:nvPr/>
        </p:nvPicPr>
        <p:blipFill>
          <a:blip r:embed="rId6"/>
          <a:srcRect/>
          <a:stretch>
            <a:fillRect/>
          </a:stretch>
        </p:blipFill>
        <p:spPr bwMode="auto">
          <a:xfrm rot="-120000">
            <a:off x="827088" y="3886200"/>
            <a:ext cx="2097087" cy="2971800"/>
          </a:xfrm>
          <a:prstGeom prst="rect">
            <a:avLst/>
          </a:prstGeom>
          <a:noFill/>
          <a:ln w="9525">
            <a:noFill/>
            <a:miter lim="800000"/>
            <a:headEnd/>
            <a:tailEnd/>
          </a:ln>
        </p:spPr>
      </p:pic>
      <p:pic>
        <p:nvPicPr>
          <p:cNvPr id="59400" name="Picture 8" descr="e_60r1"/>
          <p:cNvPicPr>
            <a:picLocks noChangeAspect="1" noChangeArrowheads="1"/>
          </p:cNvPicPr>
          <p:nvPr/>
        </p:nvPicPr>
        <p:blipFill>
          <a:blip r:embed="rId7"/>
          <a:srcRect/>
          <a:stretch>
            <a:fillRect/>
          </a:stretch>
        </p:blipFill>
        <p:spPr bwMode="auto">
          <a:xfrm>
            <a:off x="4356100" y="404813"/>
            <a:ext cx="2116138" cy="3024187"/>
          </a:xfrm>
          <a:prstGeom prst="rect">
            <a:avLst/>
          </a:prstGeom>
          <a:noFill/>
          <a:ln w="9525">
            <a:noFill/>
            <a:miter lim="800000"/>
            <a:headEnd/>
            <a:tailEnd/>
          </a:ln>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afterEffect">
                                  <p:stCondLst>
                                    <p:cond delay="0"/>
                                  </p:stCondLst>
                                  <p:childTnLst>
                                    <p:set>
                                      <p:cBhvr>
                                        <p:cTn id="6" dur="1" fill="hold">
                                          <p:stCondLst>
                                            <p:cond delay="0"/>
                                          </p:stCondLst>
                                        </p:cTn>
                                        <p:tgtEl>
                                          <p:spTgt spid="75783"/>
                                        </p:tgtEl>
                                        <p:attrNameLst>
                                          <p:attrName>style.visibility</p:attrName>
                                        </p:attrNameLst>
                                      </p:cBhvr>
                                      <p:to>
                                        <p:strVal val="visible"/>
                                      </p:to>
                                    </p:set>
                                    <p:animEffect transition="in" filter="slide(fromTop)">
                                      <p:cBhvr>
                                        <p:cTn id="7" dur="500"/>
                                        <p:tgtEl>
                                          <p:spTgt spid="75783"/>
                                        </p:tgtEl>
                                      </p:cBhvr>
                                    </p:animEffect>
                                  </p:childTnLst>
                                </p:cTn>
                              </p:par>
                            </p:childTnLst>
                          </p:cTn>
                        </p:par>
                        <p:par>
                          <p:cTn id="8" fill="hold">
                            <p:stCondLst>
                              <p:cond delay="500"/>
                            </p:stCondLst>
                            <p:childTnLst>
                              <p:par>
                                <p:cTn id="9" presetID="12" presetClass="entr" presetSubtype="4" fill="hold" nodeType="afterEffect">
                                  <p:stCondLst>
                                    <p:cond delay="0"/>
                                  </p:stCondLst>
                                  <p:childTnLst>
                                    <p:set>
                                      <p:cBhvr>
                                        <p:cTn id="10" dur="1" fill="hold">
                                          <p:stCondLst>
                                            <p:cond delay="0"/>
                                          </p:stCondLst>
                                        </p:cTn>
                                        <p:tgtEl>
                                          <p:spTgt spid="75784"/>
                                        </p:tgtEl>
                                        <p:attrNameLst>
                                          <p:attrName>style.visibility</p:attrName>
                                        </p:attrNameLst>
                                      </p:cBhvr>
                                      <p:to>
                                        <p:strVal val="visible"/>
                                      </p:to>
                                    </p:set>
                                    <p:animEffect transition="in" filter="slide(fromBottom)">
                                      <p:cBhvr>
                                        <p:cTn id="11" dur="500"/>
                                        <p:tgtEl>
                                          <p:spTgt spid="75784"/>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33800"/>
                                        </p:tgtEl>
                                        <p:attrNameLst>
                                          <p:attrName>style.visibility</p:attrName>
                                        </p:attrNameLst>
                                      </p:cBhvr>
                                      <p:to>
                                        <p:strVal val="visible"/>
                                      </p:to>
                                    </p:set>
                                    <p:anim calcmode="lin" valueType="num">
                                      <p:cBhvr additive="base">
                                        <p:cTn id="15" dur="500" fill="hold"/>
                                        <p:tgtEl>
                                          <p:spTgt spid="33800"/>
                                        </p:tgtEl>
                                        <p:attrNameLst>
                                          <p:attrName>ppt_x</p:attrName>
                                        </p:attrNameLst>
                                      </p:cBhvr>
                                      <p:tavLst>
                                        <p:tav tm="0">
                                          <p:val>
                                            <p:strVal val="#ppt_x"/>
                                          </p:val>
                                        </p:tav>
                                        <p:tav tm="100000">
                                          <p:val>
                                            <p:strVal val="#ppt_x"/>
                                          </p:val>
                                        </p:tav>
                                      </p:tavLst>
                                    </p:anim>
                                    <p:anim calcmode="lin" valueType="num">
                                      <p:cBhvr additive="base">
                                        <p:cTn id="16" dur="500" fill="hold"/>
                                        <p:tgtEl>
                                          <p:spTgt spid="33800"/>
                                        </p:tgtEl>
                                        <p:attrNameLst>
                                          <p:attrName>ppt_y</p:attrName>
                                        </p:attrNameLst>
                                      </p:cBhvr>
                                      <p:tavLst>
                                        <p:tav tm="0">
                                          <p:val>
                                            <p:strVal val="0-#ppt_h/2"/>
                                          </p:val>
                                        </p:tav>
                                        <p:tav tm="100000">
                                          <p:val>
                                            <p:strVal val="#ppt_y"/>
                                          </p:val>
                                        </p:tav>
                                      </p:tavLst>
                                    </p:anim>
                                  </p:childTnLst>
                                </p:cTn>
                              </p:par>
                              <p:par>
                                <p:cTn id="17" presetID="12" presetClass="entr" presetSubtype="1" fill="hold" nodeType="withEffect">
                                  <p:stCondLst>
                                    <p:cond delay="0"/>
                                  </p:stCondLst>
                                  <p:childTnLst>
                                    <p:set>
                                      <p:cBhvr>
                                        <p:cTn id="18" dur="1" fill="hold">
                                          <p:stCondLst>
                                            <p:cond delay="0"/>
                                          </p:stCondLst>
                                        </p:cTn>
                                        <p:tgtEl>
                                          <p:spTgt spid="59400"/>
                                        </p:tgtEl>
                                        <p:attrNameLst>
                                          <p:attrName>style.visibility</p:attrName>
                                        </p:attrNameLst>
                                      </p:cBhvr>
                                      <p:to>
                                        <p:strVal val="visible"/>
                                      </p:to>
                                    </p:set>
                                    <p:animEffect transition="in" filter="slide(fromTop)">
                                      <p:cBhvr>
                                        <p:cTn id="19" dur="500"/>
                                        <p:tgtEl>
                                          <p:spTgt spid="59400"/>
                                        </p:tgtEl>
                                      </p:cBhvr>
                                    </p:animEffect>
                                  </p:childTnLst>
                                </p:cTn>
                              </p:par>
                            </p:childTnLst>
                          </p:cTn>
                        </p:par>
                        <p:par>
                          <p:cTn id="20" fill="hold">
                            <p:stCondLst>
                              <p:cond delay="1500"/>
                            </p:stCondLst>
                            <p:childTnLst>
                              <p:par>
                                <p:cTn id="21" presetID="2" presetClass="entr" presetSubtype="4" fill="hold" nodeType="afterEffect">
                                  <p:stCondLst>
                                    <p:cond delay="0"/>
                                  </p:stCondLst>
                                  <p:childTnLst>
                                    <p:set>
                                      <p:cBhvr>
                                        <p:cTn id="22" dur="1" fill="hold">
                                          <p:stCondLst>
                                            <p:cond delay="0"/>
                                          </p:stCondLst>
                                        </p:cTn>
                                        <p:tgtEl>
                                          <p:spTgt spid="19465"/>
                                        </p:tgtEl>
                                        <p:attrNameLst>
                                          <p:attrName>style.visibility</p:attrName>
                                        </p:attrNameLst>
                                      </p:cBhvr>
                                      <p:to>
                                        <p:strVal val="visible"/>
                                      </p:to>
                                    </p:set>
                                    <p:anim calcmode="lin" valueType="num">
                                      <p:cBhvr additive="base">
                                        <p:cTn id="23" dur="500" fill="hold"/>
                                        <p:tgtEl>
                                          <p:spTgt spid="19465"/>
                                        </p:tgtEl>
                                        <p:attrNameLst>
                                          <p:attrName>ppt_x</p:attrName>
                                        </p:attrNameLst>
                                      </p:cBhvr>
                                      <p:tavLst>
                                        <p:tav tm="0">
                                          <p:val>
                                            <p:strVal val="#ppt_x"/>
                                          </p:val>
                                        </p:tav>
                                        <p:tav tm="100000">
                                          <p:val>
                                            <p:strVal val="#ppt_x"/>
                                          </p:val>
                                        </p:tav>
                                      </p:tavLst>
                                    </p:anim>
                                    <p:anim calcmode="lin" valueType="num">
                                      <p:cBhvr additive="base">
                                        <p:cTn id="24" dur="500" fill="hold"/>
                                        <p:tgtEl>
                                          <p:spTgt spid="194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http://2.bp.blogspot.com/-AwRI-bP6omM/TZ-E87trFLI/AAAAAAAAAec/yD4HU10Ix5s/s1600/Watchmen%2BComic%2B-%2BCast%2Bof%2BCharacters.jpg"/>
          <p:cNvPicPr>
            <a:picLocks noChangeAspect="1" noChangeArrowheads="1"/>
          </p:cNvPicPr>
          <p:nvPr/>
        </p:nvPicPr>
        <p:blipFill>
          <a:blip r:embed="rId2"/>
          <a:srcRect/>
          <a:stretch>
            <a:fillRect/>
          </a:stretch>
        </p:blipFill>
        <p:spPr bwMode="auto">
          <a:xfrm rot="-452037">
            <a:off x="323850" y="1268413"/>
            <a:ext cx="2592388" cy="3887787"/>
          </a:xfrm>
          <a:prstGeom prst="rect">
            <a:avLst/>
          </a:prstGeom>
          <a:noFill/>
          <a:ln w="9525">
            <a:noFill/>
            <a:miter lim="800000"/>
            <a:headEnd/>
            <a:tailEnd/>
          </a:ln>
        </p:spPr>
      </p:pic>
      <p:pic>
        <p:nvPicPr>
          <p:cNvPr id="32772" name="Picture 4" descr="Igrzyska śmierci - Suzanne Collins"/>
          <p:cNvPicPr>
            <a:picLocks noChangeAspect="1" noChangeArrowheads="1"/>
          </p:cNvPicPr>
          <p:nvPr/>
        </p:nvPicPr>
        <p:blipFill>
          <a:blip r:embed="rId3"/>
          <a:srcRect/>
          <a:stretch>
            <a:fillRect/>
          </a:stretch>
        </p:blipFill>
        <p:spPr bwMode="auto">
          <a:xfrm>
            <a:off x="3059113" y="333375"/>
            <a:ext cx="2189162" cy="3311525"/>
          </a:xfrm>
          <a:prstGeom prst="rect">
            <a:avLst/>
          </a:prstGeom>
          <a:noFill/>
          <a:ln w="9525">
            <a:noFill/>
            <a:miter lim="800000"/>
            <a:headEnd/>
            <a:tailEnd/>
          </a:ln>
        </p:spPr>
      </p:pic>
      <p:pic>
        <p:nvPicPr>
          <p:cNvPr id="75792" name="Picture 16" descr="53723902370KS"/>
          <p:cNvPicPr>
            <a:picLocks noChangeAspect="1" noChangeArrowheads="1"/>
          </p:cNvPicPr>
          <p:nvPr/>
        </p:nvPicPr>
        <p:blipFill>
          <a:blip r:embed="rId4"/>
          <a:srcRect l="15118" r="15118"/>
          <a:stretch>
            <a:fillRect/>
          </a:stretch>
        </p:blipFill>
        <p:spPr bwMode="auto">
          <a:xfrm rot="229352">
            <a:off x="5795963" y="1196975"/>
            <a:ext cx="2990850" cy="4286250"/>
          </a:xfrm>
          <a:prstGeom prst="rect">
            <a:avLst/>
          </a:prstGeom>
          <a:noFill/>
          <a:ln w="9525">
            <a:noFill/>
            <a:miter lim="800000"/>
            <a:headEnd/>
            <a:tailEnd/>
          </a:ln>
        </p:spPr>
      </p:pic>
      <p:sp>
        <p:nvSpPr>
          <p:cNvPr id="92" name="Shape 92"/>
          <p:cNvSpPr/>
          <p:nvPr/>
        </p:nvSpPr>
        <p:spPr>
          <a:xfrm>
            <a:off x="0" y="0"/>
            <a:ext cx="9137650" cy="360363"/>
          </a:xfrm>
          <a:prstGeom prst="rect">
            <a:avLst/>
          </a:prstGeom>
          <a:solidFill>
            <a:srgbClr val="00447C"/>
          </a:solidFill>
          <a:ln>
            <a:noFill/>
          </a:ln>
        </p:spPr>
        <p:txBody>
          <a:bodyPr lIns="91425" tIns="45700" rIns="91425" bIns="45700" anchor="ctr"/>
          <a:lstStyle/>
          <a:p>
            <a:pPr algn="ctr" fontAlgn="auto">
              <a:spcBef>
                <a:spcPts val="0"/>
              </a:spcBef>
              <a:spcAft>
                <a:spcPts val="0"/>
              </a:spcAft>
              <a:defRPr/>
            </a:pPr>
            <a:endParaRPr sz="1800" kern="0" baseline="0">
              <a:solidFill>
                <a:schemeClr val="lt1"/>
              </a:solidFill>
              <a:latin typeface="+mn-lt"/>
              <a:ea typeface="Calibri"/>
              <a:cs typeface="Calibri"/>
              <a:sym typeface="Calibri"/>
            </a:endParaRPr>
          </a:p>
        </p:txBody>
      </p:sp>
      <p:pic>
        <p:nvPicPr>
          <p:cNvPr id="75794" name="Picture 18" descr="ojciec-chrzestny-w-iext35250095"/>
          <p:cNvPicPr>
            <a:picLocks noChangeAspect="1" noChangeArrowheads="1"/>
          </p:cNvPicPr>
          <p:nvPr/>
        </p:nvPicPr>
        <p:blipFill>
          <a:blip r:embed="rId5"/>
          <a:srcRect/>
          <a:stretch>
            <a:fillRect/>
          </a:stretch>
        </p:blipFill>
        <p:spPr bwMode="auto">
          <a:xfrm>
            <a:off x="3492500" y="3716338"/>
            <a:ext cx="2166938" cy="2997200"/>
          </a:xfrm>
          <a:prstGeom prst="rect">
            <a:avLst/>
          </a:prstGeom>
          <a:noFill/>
          <a:ln w="9525">
            <a:noFill/>
            <a:miter lim="800000"/>
            <a:headEnd/>
            <a:tailEnd/>
          </a:ln>
        </p:spPr>
      </p:pic>
      <p:pic>
        <p:nvPicPr>
          <p:cNvPr id="61447" name="Picture 7" descr="logo_IA"/>
          <p:cNvPicPr>
            <a:picLocks noChangeAspect="1" noChangeArrowheads="1"/>
          </p:cNvPicPr>
          <p:nvPr/>
        </p:nvPicPr>
        <p:blipFill>
          <a:blip r:embed="rId6"/>
          <a:srcRect/>
          <a:stretch>
            <a:fillRect/>
          </a:stretch>
        </p:blipFill>
        <p:spPr bwMode="auto">
          <a:xfrm>
            <a:off x="34925" y="6007100"/>
            <a:ext cx="1871663" cy="850900"/>
          </a:xfrm>
          <a:prstGeom prst="rect">
            <a:avLst/>
          </a:prstGeom>
          <a:noFill/>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2770"/>
                                        </p:tgtEl>
                                        <p:attrNameLst>
                                          <p:attrName>style.visibility</p:attrName>
                                        </p:attrNameLst>
                                      </p:cBhvr>
                                      <p:to>
                                        <p:strVal val="visible"/>
                                      </p:to>
                                    </p:set>
                                    <p:anim calcmode="lin" valueType="num">
                                      <p:cBhvr additive="base">
                                        <p:cTn id="7" dur="500" fill="hold"/>
                                        <p:tgtEl>
                                          <p:spTgt spid="32770"/>
                                        </p:tgtEl>
                                        <p:attrNameLst>
                                          <p:attrName>ppt_x</p:attrName>
                                        </p:attrNameLst>
                                      </p:cBhvr>
                                      <p:tavLst>
                                        <p:tav tm="0">
                                          <p:val>
                                            <p:strVal val="0-#ppt_w/2"/>
                                          </p:val>
                                        </p:tav>
                                        <p:tav tm="100000">
                                          <p:val>
                                            <p:strVal val="#ppt_x"/>
                                          </p:val>
                                        </p:tav>
                                      </p:tavLst>
                                    </p:anim>
                                    <p:anim calcmode="lin" valueType="num">
                                      <p:cBhvr additive="base">
                                        <p:cTn id="8" dur="500" fill="hold"/>
                                        <p:tgtEl>
                                          <p:spTgt spid="32770"/>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75792"/>
                                        </p:tgtEl>
                                        <p:attrNameLst>
                                          <p:attrName>style.visibility</p:attrName>
                                        </p:attrNameLst>
                                      </p:cBhvr>
                                      <p:to>
                                        <p:strVal val="visible"/>
                                      </p:to>
                                    </p:set>
                                    <p:anim calcmode="lin" valueType="num">
                                      <p:cBhvr additive="base">
                                        <p:cTn id="11" dur="500" fill="hold"/>
                                        <p:tgtEl>
                                          <p:spTgt spid="75792"/>
                                        </p:tgtEl>
                                        <p:attrNameLst>
                                          <p:attrName>ppt_x</p:attrName>
                                        </p:attrNameLst>
                                      </p:cBhvr>
                                      <p:tavLst>
                                        <p:tav tm="0">
                                          <p:val>
                                            <p:strVal val="1+#ppt_w/2"/>
                                          </p:val>
                                        </p:tav>
                                        <p:tav tm="100000">
                                          <p:val>
                                            <p:strVal val="#ppt_x"/>
                                          </p:val>
                                        </p:tav>
                                      </p:tavLst>
                                    </p:anim>
                                    <p:anim calcmode="lin" valueType="num">
                                      <p:cBhvr additive="base">
                                        <p:cTn id="12" dur="500" fill="hold"/>
                                        <p:tgtEl>
                                          <p:spTgt spid="75792"/>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1" fill="hold" nodeType="afterEffect">
                                  <p:stCondLst>
                                    <p:cond delay="500"/>
                                  </p:stCondLst>
                                  <p:childTnLst>
                                    <p:set>
                                      <p:cBhvr>
                                        <p:cTn id="15" dur="1" fill="hold">
                                          <p:stCondLst>
                                            <p:cond delay="0"/>
                                          </p:stCondLst>
                                        </p:cTn>
                                        <p:tgtEl>
                                          <p:spTgt spid="32772"/>
                                        </p:tgtEl>
                                        <p:attrNameLst>
                                          <p:attrName>style.visibility</p:attrName>
                                        </p:attrNameLst>
                                      </p:cBhvr>
                                      <p:to>
                                        <p:strVal val="visible"/>
                                      </p:to>
                                    </p:set>
                                    <p:anim calcmode="lin" valueType="num">
                                      <p:cBhvr additive="base">
                                        <p:cTn id="16" dur="500" fill="hold"/>
                                        <p:tgtEl>
                                          <p:spTgt spid="32772"/>
                                        </p:tgtEl>
                                        <p:attrNameLst>
                                          <p:attrName>ppt_x</p:attrName>
                                        </p:attrNameLst>
                                      </p:cBhvr>
                                      <p:tavLst>
                                        <p:tav tm="0">
                                          <p:val>
                                            <p:strVal val="#ppt_x"/>
                                          </p:val>
                                        </p:tav>
                                        <p:tav tm="100000">
                                          <p:val>
                                            <p:strVal val="#ppt_x"/>
                                          </p:val>
                                        </p:tav>
                                      </p:tavLst>
                                    </p:anim>
                                    <p:anim calcmode="lin" valueType="num">
                                      <p:cBhvr additive="base">
                                        <p:cTn id="17" dur="500" fill="hold"/>
                                        <p:tgtEl>
                                          <p:spTgt spid="32772"/>
                                        </p:tgtEl>
                                        <p:attrNameLst>
                                          <p:attrName>ppt_y</p:attrName>
                                        </p:attrNameLst>
                                      </p:cBhvr>
                                      <p:tavLst>
                                        <p:tav tm="0">
                                          <p:val>
                                            <p:strVal val="0-#ppt_h/2"/>
                                          </p:val>
                                        </p:tav>
                                        <p:tav tm="100000">
                                          <p:val>
                                            <p:strVal val="#ppt_y"/>
                                          </p:val>
                                        </p:tav>
                                      </p:tavLst>
                                    </p:anim>
                                  </p:childTnLst>
                                </p:cTn>
                              </p:par>
                              <p:par>
                                <p:cTn id="18" presetID="2" presetClass="entr" presetSubtype="4" fill="hold" nodeType="withEffect">
                                  <p:stCondLst>
                                    <p:cond delay="500"/>
                                  </p:stCondLst>
                                  <p:childTnLst>
                                    <p:set>
                                      <p:cBhvr>
                                        <p:cTn id="19" dur="1" fill="hold">
                                          <p:stCondLst>
                                            <p:cond delay="0"/>
                                          </p:stCondLst>
                                        </p:cTn>
                                        <p:tgtEl>
                                          <p:spTgt spid="75794"/>
                                        </p:tgtEl>
                                        <p:attrNameLst>
                                          <p:attrName>style.visibility</p:attrName>
                                        </p:attrNameLst>
                                      </p:cBhvr>
                                      <p:to>
                                        <p:strVal val="visible"/>
                                      </p:to>
                                    </p:set>
                                    <p:anim calcmode="lin" valueType="num">
                                      <p:cBhvr additive="base">
                                        <p:cTn id="20" dur="500" fill="hold"/>
                                        <p:tgtEl>
                                          <p:spTgt spid="75794"/>
                                        </p:tgtEl>
                                        <p:attrNameLst>
                                          <p:attrName>ppt_x</p:attrName>
                                        </p:attrNameLst>
                                      </p:cBhvr>
                                      <p:tavLst>
                                        <p:tav tm="0">
                                          <p:val>
                                            <p:strVal val="#ppt_x"/>
                                          </p:val>
                                        </p:tav>
                                        <p:tav tm="100000">
                                          <p:val>
                                            <p:strVal val="#ppt_x"/>
                                          </p:val>
                                        </p:tav>
                                      </p:tavLst>
                                    </p:anim>
                                    <p:anim calcmode="lin" valueType="num">
                                      <p:cBhvr additive="base">
                                        <p:cTn id="21" dur="500" fill="hold"/>
                                        <p:tgtEl>
                                          <p:spTgt spid="7579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Shape 92"/>
          <p:cNvSpPr/>
          <p:nvPr/>
        </p:nvSpPr>
        <p:spPr>
          <a:xfrm>
            <a:off x="0" y="-26988"/>
            <a:ext cx="9137650" cy="360363"/>
          </a:xfrm>
          <a:prstGeom prst="rect">
            <a:avLst/>
          </a:prstGeom>
          <a:solidFill>
            <a:srgbClr val="00447C"/>
          </a:solidFill>
          <a:ln>
            <a:noFill/>
          </a:ln>
        </p:spPr>
        <p:txBody>
          <a:bodyPr lIns="91425" tIns="45700" rIns="91425" bIns="45700" anchor="ctr"/>
          <a:lstStyle/>
          <a:p>
            <a:pPr algn="ctr" fontAlgn="auto">
              <a:spcBef>
                <a:spcPts val="0"/>
              </a:spcBef>
              <a:spcAft>
                <a:spcPts val="0"/>
              </a:spcAft>
              <a:defRPr/>
            </a:pPr>
            <a:endParaRPr sz="1800" kern="0" baseline="0">
              <a:solidFill>
                <a:schemeClr val="lt1"/>
              </a:solidFill>
              <a:latin typeface="+mn-lt"/>
              <a:ea typeface="Calibri"/>
              <a:cs typeface="Calibri"/>
              <a:sym typeface="Calibri"/>
            </a:endParaRPr>
          </a:p>
        </p:txBody>
      </p:sp>
      <p:sp>
        <p:nvSpPr>
          <p:cNvPr id="94" name="Shape 94"/>
          <p:cNvSpPr>
            <a:spLocks noChangeArrowheads="1"/>
          </p:cNvSpPr>
          <p:nvPr/>
        </p:nvSpPr>
        <p:spPr bwMode="auto">
          <a:xfrm flipV="1">
            <a:off x="0" y="5949950"/>
            <a:ext cx="9144000" cy="47625"/>
          </a:xfrm>
          <a:prstGeom prst="rect">
            <a:avLst/>
          </a:prstGeom>
          <a:solidFill>
            <a:srgbClr val="00447C"/>
          </a:solidFill>
          <a:ln w="9525">
            <a:noFill/>
            <a:miter lim="800000"/>
            <a:headEnd/>
            <a:tailEnd/>
          </a:ln>
        </p:spPr>
        <p:txBody>
          <a:bodyPr rot="10800000" lIns="91425" tIns="45700" rIns="91425" bIns="45700" anchor="ctr"/>
          <a:lstStyle/>
          <a:p>
            <a:pPr algn="ctr" fontAlgn="auto">
              <a:spcBef>
                <a:spcPts val="0"/>
              </a:spcBef>
              <a:spcAft>
                <a:spcPts val="0"/>
              </a:spcAft>
              <a:defRPr/>
            </a:pPr>
            <a:endParaRPr sz="1800" kern="0" baseline="0">
              <a:solidFill>
                <a:schemeClr val="lt1"/>
              </a:solidFill>
              <a:latin typeface="+mn-lt"/>
              <a:ea typeface="Calibri"/>
              <a:cs typeface="Calibri"/>
              <a:sym typeface="Calibri"/>
            </a:endParaRPr>
          </a:p>
        </p:txBody>
      </p:sp>
      <p:sp>
        <p:nvSpPr>
          <p:cNvPr id="62468" name="Tytuł 1"/>
          <p:cNvSpPr txBox="1">
            <a:spLocks noGrp="1"/>
          </p:cNvSpPr>
          <p:nvPr>
            <p:ph type="title"/>
          </p:nvPr>
        </p:nvSpPr>
        <p:spPr>
          <a:xfrm>
            <a:off x="395288" y="419100"/>
            <a:ext cx="8229600" cy="777875"/>
          </a:xfrm>
        </p:spPr>
        <p:txBody>
          <a:bodyPr/>
          <a:lstStyle/>
          <a:p>
            <a:pPr algn="ctr" eaLnBrk="1" hangingPunct="1">
              <a:buClr>
                <a:srgbClr val="000000"/>
              </a:buClr>
              <a:buFont typeface="Calibri" pitchFamily="34" charset="0"/>
              <a:buNone/>
            </a:pPr>
            <a:r>
              <a:rPr lang="pl-PL" sz="3200" b="1">
                <a:solidFill>
                  <a:srgbClr val="006600"/>
                </a:solidFill>
                <a:latin typeface="Arial" charset="0"/>
                <a:cs typeface="Arial" charset="0"/>
              </a:rPr>
              <a:t>Kultura</a:t>
            </a:r>
          </a:p>
        </p:txBody>
      </p:sp>
      <p:sp>
        <p:nvSpPr>
          <p:cNvPr id="55301" name="Rectangle 6"/>
          <p:cNvSpPr txBox="1">
            <a:spLocks noGrp="1"/>
          </p:cNvSpPr>
          <p:nvPr>
            <p:ph type="body" sz="half" idx="1"/>
          </p:nvPr>
        </p:nvSpPr>
        <p:spPr>
          <a:xfrm>
            <a:off x="395288" y="1196975"/>
            <a:ext cx="8353425" cy="4525963"/>
          </a:xfrm>
        </p:spPr>
        <p:txBody>
          <a:bodyPr/>
          <a:lstStyle/>
          <a:p>
            <a:pPr marL="358775" indent="-358775"/>
            <a:r>
              <a:rPr lang="pl-PL" sz="2400">
                <a:latin typeface="Arial" charset="0"/>
                <a:cs typeface="Arial" charset="0"/>
              </a:rPr>
              <a:t>Studia kulturowe: </a:t>
            </a:r>
            <a:r>
              <a:rPr lang="en-US" altLang="en-US" sz="2400">
                <a:latin typeface="Arial" charset="0"/>
                <a:cs typeface="Arial" charset="0"/>
              </a:rPr>
              <a:t>różn</a:t>
            </a:r>
            <a:r>
              <a:rPr lang="pl-PL" altLang="en-US" sz="2400">
                <a:latin typeface="Arial" charset="0"/>
                <a:cs typeface="Arial" charset="0"/>
              </a:rPr>
              <a:t>e </a:t>
            </a:r>
            <a:r>
              <a:rPr lang="en-US" altLang="en-US" sz="2400">
                <a:latin typeface="Arial" charset="0"/>
                <a:cs typeface="Arial" charset="0"/>
              </a:rPr>
              <a:t>metod</a:t>
            </a:r>
            <a:r>
              <a:rPr lang="pl-PL" altLang="en-US" sz="2400">
                <a:latin typeface="Arial" charset="0"/>
                <a:cs typeface="Arial" charset="0"/>
              </a:rPr>
              <a:t>y</a:t>
            </a:r>
            <a:r>
              <a:rPr lang="en-US" altLang="en-US" sz="2400">
                <a:latin typeface="Arial" charset="0"/>
                <a:cs typeface="Arial" charset="0"/>
              </a:rPr>
              <a:t> </a:t>
            </a:r>
            <a:r>
              <a:rPr lang="pl-PL" altLang="en-US" sz="2400">
                <a:latin typeface="Arial" charset="0"/>
                <a:cs typeface="Arial" charset="0"/>
              </a:rPr>
              <a:t>i</a:t>
            </a:r>
            <a:r>
              <a:rPr lang="en-US" altLang="en-US" sz="2400">
                <a:latin typeface="Arial" charset="0"/>
                <a:cs typeface="Arial" charset="0"/>
              </a:rPr>
              <a:t> perspektyw</a:t>
            </a:r>
            <a:r>
              <a:rPr lang="pl-PL" altLang="en-US" sz="2400">
                <a:latin typeface="Arial" charset="0"/>
                <a:cs typeface="Arial" charset="0"/>
              </a:rPr>
              <a:t>y </a:t>
            </a:r>
            <a:r>
              <a:rPr lang="en-US" altLang="en-US" sz="2400">
                <a:latin typeface="Arial" charset="0"/>
                <a:cs typeface="Arial" charset="0"/>
              </a:rPr>
              <a:t>badawcz</a:t>
            </a:r>
            <a:r>
              <a:rPr lang="pl-PL" altLang="en-US" sz="2400">
                <a:latin typeface="Arial" charset="0"/>
                <a:cs typeface="Arial" charset="0"/>
              </a:rPr>
              <a:t>e</a:t>
            </a:r>
          </a:p>
          <a:p>
            <a:pPr marL="358775" indent="-358775"/>
            <a:endParaRPr lang="en-US" altLang="en-US" sz="2400">
              <a:latin typeface="Arial" charset="0"/>
              <a:cs typeface="Arial" charset="0"/>
            </a:endParaRPr>
          </a:p>
          <a:p>
            <a:pPr marL="358775" indent="-358775" eaLnBrk="1">
              <a:lnSpc>
                <a:spcPct val="116000"/>
              </a:lnSpc>
              <a:buClr>
                <a:srgbClr val="006600"/>
              </a:buClr>
              <a:buSzPct val="120000"/>
              <a:buFontTx/>
              <a:buChar char="•"/>
            </a:pPr>
            <a:r>
              <a:rPr lang="en-US" altLang="en-US" sz="2400">
                <a:latin typeface="Arial" charset="0"/>
                <a:cs typeface="Arial" charset="0"/>
              </a:rPr>
              <a:t>komunikacj</a:t>
            </a:r>
            <a:r>
              <a:rPr lang="pl-PL" altLang="en-US" sz="2400">
                <a:latin typeface="Arial" charset="0"/>
                <a:cs typeface="Arial" charset="0"/>
              </a:rPr>
              <a:t>a</a:t>
            </a:r>
            <a:r>
              <a:rPr lang="en-US" altLang="en-US" sz="2400">
                <a:latin typeface="Arial" charset="0"/>
                <a:cs typeface="Arial" charset="0"/>
              </a:rPr>
              <a:t> międzykulturow</a:t>
            </a:r>
            <a:r>
              <a:rPr lang="pl-PL" altLang="en-US" sz="2400">
                <a:latin typeface="Arial" charset="0"/>
                <a:cs typeface="Arial" charset="0"/>
              </a:rPr>
              <a:t>a</a:t>
            </a:r>
            <a:endParaRPr lang="en-US" altLang="en-US" sz="2400">
              <a:latin typeface="Arial" charset="0"/>
              <a:cs typeface="Arial" charset="0"/>
            </a:endParaRPr>
          </a:p>
          <a:p>
            <a:pPr marL="358775" indent="-358775" eaLnBrk="1">
              <a:lnSpc>
                <a:spcPct val="116000"/>
              </a:lnSpc>
              <a:buClr>
                <a:srgbClr val="006600"/>
              </a:buClr>
              <a:buSzPct val="120000"/>
              <a:buFontTx/>
              <a:buChar char="•"/>
            </a:pPr>
            <a:r>
              <a:rPr lang="en-US" altLang="en-US" sz="2400">
                <a:latin typeface="Arial" charset="0"/>
                <a:cs typeface="Arial" charset="0"/>
              </a:rPr>
              <a:t>socjologi</a:t>
            </a:r>
            <a:r>
              <a:rPr lang="pl-PL" altLang="en-US" sz="2400">
                <a:latin typeface="Arial" charset="0"/>
                <a:cs typeface="Arial" charset="0"/>
              </a:rPr>
              <a:t>a</a:t>
            </a:r>
            <a:r>
              <a:rPr lang="en-US" altLang="en-US" sz="2400">
                <a:latin typeface="Arial" charset="0"/>
                <a:cs typeface="Arial" charset="0"/>
              </a:rPr>
              <a:t> </a:t>
            </a:r>
          </a:p>
          <a:p>
            <a:pPr marL="358775" indent="-358775" eaLnBrk="1">
              <a:lnSpc>
                <a:spcPct val="116000"/>
              </a:lnSpc>
              <a:buClr>
                <a:srgbClr val="006600"/>
              </a:buClr>
              <a:buSzPct val="120000"/>
              <a:buFontTx/>
              <a:buChar char="•"/>
            </a:pPr>
            <a:r>
              <a:rPr lang="en-US" altLang="en-US" sz="2400">
                <a:latin typeface="Arial" charset="0"/>
                <a:cs typeface="Arial" charset="0"/>
              </a:rPr>
              <a:t>teorię literatury, medioznawstwo</a:t>
            </a:r>
          </a:p>
          <a:p>
            <a:pPr marL="358775" indent="-358775" eaLnBrk="1">
              <a:lnSpc>
                <a:spcPct val="116000"/>
              </a:lnSpc>
              <a:buClr>
                <a:srgbClr val="006600"/>
              </a:buClr>
              <a:buSzPct val="120000"/>
              <a:buFontTx/>
              <a:buChar char="•"/>
            </a:pPr>
            <a:r>
              <a:rPr lang="en-US" altLang="en-US" sz="2400">
                <a:latin typeface="Arial" charset="0"/>
                <a:cs typeface="Arial" charset="0"/>
              </a:rPr>
              <a:t>filmoznawstwo</a:t>
            </a:r>
          </a:p>
          <a:p>
            <a:pPr marL="358775" indent="-358775" eaLnBrk="1">
              <a:lnSpc>
                <a:spcPct val="116000"/>
              </a:lnSpc>
              <a:buClr>
                <a:srgbClr val="006600"/>
              </a:buClr>
              <a:buSzPct val="120000"/>
              <a:buFontTx/>
              <a:buChar char="•"/>
            </a:pPr>
            <a:r>
              <a:rPr lang="en-US" altLang="en-US" sz="2400">
                <a:latin typeface="Arial" charset="0"/>
                <a:cs typeface="Arial" charset="0"/>
              </a:rPr>
              <a:t>antropologię kultury</a:t>
            </a:r>
          </a:p>
          <a:p>
            <a:pPr marL="358775" indent="-358775" eaLnBrk="1">
              <a:lnSpc>
                <a:spcPct val="116000"/>
              </a:lnSpc>
              <a:buClr>
                <a:srgbClr val="006600"/>
              </a:buClr>
              <a:buSzPct val="120000"/>
              <a:buFontTx/>
              <a:buChar char="•"/>
            </a:pPr>
            <a:r>
              <a:rPr lang="en-US" altLang="en-US" sz="2400">
                <a:latin typeface="Arial" charset="0"/>
                <a:cs typeface="Arial" charset="0"/>
              </a:rPr>
              <a:t>histori</a:t>
            </a:r>
            <a:r>
              <a:rPr lang="pl-PL" altLang="en-US" sz="2400">
                <a:latin typeface="Arial" charset="0"/>
                <a:cs typeface="Arial" charset="0"/>
              </a:rPr>
              <a:t>a</a:t>
            </a:r>
            <a:r>
              <a:rPr lang="en-US" altLang="en-US" sz="2400">
                <a:latin typeface="Arial" charset="0"/>
                <a:cs typeface="Arial" charset="0"/>
              </a:rPr>
              <a:t> sztuki </a:t>
            </a:r>
          </a:p>
          <a:p>
            <a:pPr marL="358775" indent="-358775">
              <a:buFontTx/>
              <a:buChar char="•"/>
            </a:pPr>
            <a:endParaRPr lang="pl-PL" sz="2400">
              <a:latin typeface="Arial" charset="0"/>
              <a:cs typeface="Arial" charset="0"/>
            </a:endParaRPr>
          </a:p>
        </p:txBody>
      </p:sp>
      <p:pic>
        <p:nvPicPr>
          <p:cNvPr id="62471" name="Picture 7" descr="logo_IA"/>
          <p:cNvPicPr>
            <a:picLocks noChangeAspect="1" noChangeArrowheads="1"/>
          </p:cNvPicPr>
          <p:nvPr/>
        </p:nvPicPr>
        <p:blipFill>
          <a:blip r:embed="rId3"/>
          <a:srcRect/>
          <a:stretch>
            <a:fillRect/>
          </a:stretch>
        </p:blipFill>
        <p:spPr bwMode="auto">
          <a:xfrm>
            <a:off x="34925" y="6007100"/>
            <a:ext cx="1871663" cy="850900"/>
          </a:xfrm>
          <a:prstGeom prst="rect">
            <a:avLst/>
          </a:prstGeom>
          <a:noFill/>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5301">
                                            <p:txEl>
                                              <p:pRg st="0" end="0"/>
                                            </p:txEl>
                                          </p:spTgt>
                                        </p:tgtEl>
                                        <p:attrNameLst>
                                          <p:attrName>style.visibility</p:attrName>
                                        </p:attrNameLst>
                                      </p:cBhvr>
                                      <p:to>
                                        <p:strVal val="visible"/>
                                      </p:to>
                                    </p:set>
                                    <p:animEffect transition="in" filter="wipe(left)">
                                      <p:cBhvr>
                                        <p:cTn id="7" dur="500"/>
                                        <p:tgtEl>
                                          <p:spTgt spid="55301">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55301">
                                            <p:txEl>
                                              <p:pRg st="2" end="2"/>
                                            </p:txEl>
                                          </p:spTgt>
                                        </p:tgtEl>
                                        <p:attrNameLst>
                                          <p:attrName>style.visibility</p:attrName>
                                        </p:attrNameLst>
                                      </p:cBhvr>
                                      <p:to>
                                        <p:strVal val="visible"/>
                                      </p:to>
                                    </p:set>
                                    <p:animEffect transition="in" filter="wipe(left)">
                                      <p:cBhvr>
                                        <p:cTn id="10" dur="500"/>
                                        <p:tgtEl>
                                          <p:spTgt spid="55301">
                                            <p:txEl>
                                              <p:pRg st="2" end="2"/>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55301">
                                            <p:txEl>
                                              <p:pRg st="3" end="3"/>
                                            </p:txEl>
                                          </p:spTgt>
                                        </p:tgtEl>
                                        <p:attrNameLst>
                                          <p:attrName>style.visibility</p:attrName>
                                        </p:attrNameLst>
                                      </p:cBhvr>
                                      <p:to>
                                        <p:strVal val="visible"/>
                                      </p:to>
                                    </p:set>
                                    <p:animEffect transition="in" filter="wipe(left)">
                                      <p:cBhvr>
                                        <p:cTn id="13" dur="500"/>
                                        <p:tgtEl>
                                          <p:spTgt spid="55301">
                                            <p:txEl>
                                              <p:pRg st="3" end="3"/>
                                            </p:txEl>
                                          </p:spTgt>
                                        </p:tgtEl>
                                      </p:cBhvr>
                                    </p:animEffect>
                                  </p:childTnLst>
                                </p:cTn>
                              </p:par>
                              <p:par>
                                <p:cTn id="14" presetID="22" presetClass="entr" presetSubtype="8" fill="hold" nodeType="withEffect">
                                  <p:stCondLst>
                                    <p:cond delay="0"/>
                                  </p:stCondLst>
                                  <p:childTnLst>
                                    <p:set>
                                      <p:cBhvr>
                                        <p:cTn id="15" dur="1" fill="hold">
                                          <p:stCondLst>
                                            <p:cond delay="0"/>
                                          </p:stCondLst>
                                        </p:cTn>
                                        <p:tgtEl>
                                          <p:spTgt spid="55301">
                                            <p:txEl>
                                              <p:pRg st="4" end="4"/>
                                            </p:txEl>
                                          </p:spTgt>
                                        </p:tgtEl>
                                        <p:attrNameLst>
                                          <p:attrName>style.visibility</p:attrName>
                                        </p:attrNameLst>
                                      </p:cBhvr>
                                      <p:to>
                                        <p:strVal val="visible"/>
                                      </p:to>
                                    </p:set>
                                    <p:animEffect transition="in" filter="wipe(left)">
                                      <p:cBhvr>
                                        <p:cTn id="16" dur="500"/>
                                        <p:tgtEl>
                                          <p:spTgt spid="55301">
                                            <p:txEl>
                                              <p:pRg st="4" end="4"/>
                                            </p:txEl>
                                          </p:spTgt>
                                        </p:tgtEl>
                                      </p:cBhvr>
                                    </p:animEffect>
                                  </p:childTnLst>
                                </p:cTn>
                              </p:par>
                              <p:par>
                                <p:cTn id="17" presetID="22" presetClass="entr" presetSubtype="8" fill="hold" nodeType="withEffect">
                                  <p:stCondLst>
                                    <p:cond delay="0"/>
                                  </p:stCondLst>
                                  <p:childTnLst>
                                    <p:set>
                                      <p:cBhvr>
                                        <p:cTn id="18" dur="1" fill="hold">
                                          <p:stCondLst>
                                            <p:cond delay="0"/>
                                          </p:stCondLst>
                                        </p:cTn>
                                        <p:tgtEl>
                                          <p:spTgt spid="55301">
                                            <p:txEl>
                                              <p:pRg st="5" end="5"/>
                                            </p:txEl>
                                          </p:spTgt>
                                        </p:tgtEl>
                                        <p:attrNameLst>
                                          <p:attrName>style.visibility</p:attrName>
                                        </p:attrNameLst>
                                      </p:cBhvr>
                                      <p:to>
                                        <p:strVal val="visible"/>
                                      </p:to>
                                    </p:set>
                                    <p:animEffect transition="in" filter="wipe(left)">
                                      <p:cBhvr>
                                        <p:cTn id="19" dur="500"/>
                                        <p:tgtEl>
                                          <p:spTgt spid="55301">
                                            <p:txEl>
                                              <p:pRg st="5" end="5"/>
                                            </p:txEl>
                                          </p:spTgt>
                                        </p:tgtEl>
                                      </p:cBhvr>
                                    </p:animEffect>
                                  </p:childTnLst>
                                </p:cTn>
                              </p:par>
                              <p:par>
                                <p:cTn id="20" presetID="22" presetClass="entr" presetSubtype="8" fill="hold" nodeType="withEffect">
                                  <p:stCondLst>
                                    <p:cond delay="0"/>
                                  </p:stCondLst>
                                  <p:childTnLst>
                                    <p:set>
                                      <p:cBhvr>
                                        <p:cTn id="21" dur="1" fill="hold">
                                          <p:stCondLst>
                                            <p:cond delay="0"/>
                                          </p:stCondLst>
                                        </p:cTn>
                                        <p:tgtEl>
                                          <p:spTgt spid="55301">
                                            <p:txEl>
                                              <p:pRg st="6" end="6"/>
                                            </p:txEl>
                                          </p:spTgt>
                                        </p:tgtEl>
                                        <p:attrNameLst>
                                          <p:attrName>style.visibility</p:attrName>
                                        </p:attrNameLst>
                                      </p:cBhvr>
                                      <p:to>
                                        <p:strVal val="visible"/>
                                      </p:to>
                                    </p:set>
                                    <p:animEffect transition="in" filter="wipe(left)">
                                      <p:cBhvr>
                                        <p:cTn id="22" dur="500"/>
                                        <p:tgtEl>
                                          <p:spTgt spid="55301">
                                            <p:txEl>
                                              <p:pRg st="6" end="6"/>
                                            </p:txEl>
                                          </p:spTgt>
                                        </p:tgtEl>
                                      </p:cBhvr>
                                    </p:animEffect>
                                  </p:childTnLst>
                                </p:cTn>
                              </p:par>
                              <p:par>
                                <p:cTn id="23" presetID="22" presetClass="entr" presetSubtype="8" fill="hold" nodeType="withEffect">
                                  <p:stCondLst>
                                    <p:cond delay="0"/>
                                  </p:stCondLst>
                                  <p:childTnLst>
                                    <p:set>
                                      <p:cBhvr>
                                        <p:cTn id="24" dur="1" fill="hold">
                                          <p:stCondLst>
                                            <p:cond delay="0"/>
                                          </p:stCondLst>
                                        </p:cTn>
                                        <p:tgtEl>
                                          <p:spTgt spid="55301">
                                            <p:txEl>
                                              <p:pRg st="7" end="7"/>
                                            </p:txEl>
                                          </p:spTgt>
                                        </p:tgtEl>
                                        <p:attrNameLst>
                                          <p:attrName>style.visibility</p:attrName>
                                        </p:attrNameLst>
                                      </p:cBhvr>
                                      <p:to>
                                        <p:strVal val="visible"/>
                                      </p:to>
                                    </p:set>
                                    <p:animEffect transition="in" filter="wipe(left)">
                                      <p:cBhvr>
                                        <p:cTn id="25" dur="500"/>
                                        <p:tgtEl>
                                          <p:spTgt spid="5530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6" name="Picture 4"/>
          <p:cNvPicPr>
            <a:picLocks noChangeAspect="1" noChangeArrowheads="1"/>
          </p:cNvPicPr>
          <p:nvPr/>
        </p:nvPicPr>
        <p:blipFill>
          <a:blip r:embed="rId2"/>
          <a:srcRect/>
          <a:stretch>
            <a:fillRect/>
          </a:stretch>
        </p:blipFill>
        <p:spPr bwMode="auto">
          <a:xfrm>
            <a:off x="163513" y="0"/>
            <a:ext cx="2679700" cy="3382963"/>
          </a:xfrm>
          <a:prstGeom prst="rect">
            <a:avLst/>
          </a:prstGeom>
          <a:noFill/>
          <a:ln w="9525">
            <a:noFill/>
            <a:round/>
            <a:headEnd/>
            <a:tailEnd/>
          </a:ln>
        </p:spPr>
      </p:pic>
      <p:sp>
        <p:nvSpPr>
          <p:cNvPr id="59397" name="Text Box 5"/>
          <p:cNvSpPr txBox="1">
            <a:spLocks noChangeArrowheads="1"/>
          </p:cNvSpPr>
          <p:nvPr/>
        </p:nvSpPr>
        <p:spPr bwMode="auto">
          <a:xfrm>
            <a:off x="827088" y="3357563"/>
            <a:ext cx="1182687" cy="396875"/>
          </a:xfrm>
          <a:prstGeom prst="rect">
            <a:avLst/>
          </a:prstGeom>
          <a:noFill/>
          <a:ln w="9525">
            <a:noFill/>
            <a:miter lim="800000"/>
            <a:headEnd/>
            <a:tailEnd/>
          </a:ln>
        </p:spPr>
        <p:txBody>
          <a:bodyPr wrap="none">
            <a:spAutoFit/>
          </a:bodyPr>
          <a:lstStyle/>
          <a:p>
            <a:r>
              <a:rPr lang="pl-PL" sz="2000" baseline="0">
                <a:solidFill>
                  <a:srgbClr val="003300"/>
                </a:solidFill>
              </a:rPr>
              <a:t>street art</a:t>
            </a:r>
          </a:p>
        </p:txBody>
      </p:sp>
      <p:pic>
        <p:nvPicPr>
          <p:cNvPr id="59398" name="Picture 3"/>
          <p:cNvPicPr>
            <a:picLocks noChangeAspect="1" noChangeArrowheads="1"/>
          </p:cNvPicPr>
          <p:nvPr/>
        </p:nvPicPr>
        <p:blipFill>
          <a:blip r:embed="rId3"/>
          <a:srcRect/>
          <a:stretch>
            <a:fillRect/>
          </a:stretch>
        </p:blipFill>
        <p:spPr bwMode="auto">
          <a:xfrm>
            <a:off x="2700338" y="3141663"/>
            <a:ext cx="3743325" cy="2486025"/>
          </a:xfrm>
          <a:prstGeom prst="rect">
            <a:avLst/>
          </a:prstGeom>
          <a:noFill/>
          <a:ln w="9525">
            <a:noFill/>
            <a:round/>
            <a:headEnd/>
            <a:tailEnd/>
          </a:ln>
        </p:spPr>
      </p:pic>
      <p:sp>
        <p:nvSpPr>
          <p:cNvPr id="59399" name="Text Box 7"/>
          <p:cNvSpPr txBox="1">
            <a:spLocks noChangeArrowheads="1"/>
          </p:cNvSpPr>
          <p:nvPr/>
        </p:nvSpPr>
        <p:spPr bwMode="auto">
          <a:xfrm>
            <a:off x="3563938" y="5661025"/>
            <a:ext cx="2047875" cy="396875"/>
          </a:xfrm>
          <a:prstGeom prst="rect">
            <a:avLst/>
          </a:prstGeom>
          <a:noFill/>
          <a:ln w="9525">
            <a:noFill/>
            <a:miter lim="800000"/>
            <a:headEnd/>
            <a:tailEnd/>
          </a:ln>
        </p:spPr>
        <p:txBody>
          <a:bodyPr wrap="none">
            <a:spAutoFit/>
          </a:bodyPr>
          <a:lstStyle/>
          <a:p>
            <a:r>
              <a:rPr lang="pl-PL" sz="2000" baseline="0">
                <a:solidFill>
                  <a:srgbClr val="003300"/>
                </a:solidFill>
              </a:rPr>
              <a:t>kultura kulinarna</a:t>
            </a:r>
          </a:p>
        </p:txBody>
      </p:sp>
      <p:pic>
        <p:nvPicPr>
          <p:cNvPr id="59400" name="Obraz 1"/>
          <p:cNvPicPr>
            <a:picLocks noChangeAspect="1"/>
          </p:cNvPicPr>
          <p:nvPr/>
        </p:nvPicPr>
        <p:blipFill>
          <a:blip r:embed="rId4"/>
          <a:srcRect/>
          <a:stretch>
            <a:fillRect/>
          </a:stretch>
        </p:blipFill>
        <p:spPr bwMode="auto">
          <a:xfrm>
            <a:off x="6659563" y="188913"/>
            <a:ext cx="2160587" cy="3240087"/>
          </a:xfrm>
          <a:prstGeom prst="rect">
            <a:avLst/>
          </a:prstGeom>
          <a:noFill/>
          <a:ln w="9525">
            <a:noFill/>
            <a:miter lim="800000"/>
            <a:headEnd/>
            <a:tailEnd/>
          </a:ln>
        </p:spPr>
      </p:pic>
      <p:sp>
        <p:nvSpPr>
          <p:cNvPr id="59401" name="Text Box 9"/>
          <p:cNvSpPr txBox="1">
            <a:spLocks noChangeArrowheads="1"/>
          </p:cNvSpPr>
          <p:nvPr/>
        </p:nvSpPr>
        <p:spPr bwMode="auto">
          <a:xfrm>
            <a:off x="6732588" y="3500438"/>
            <a:ext cx="2189162" cy="396875"/>
          </a:xfrm>
          <a:prstGeom prst="rect">
            <a:avLst/>
          </a:prstGeom>
          <a:noFill/>
          <a:ln w="9525">
            <a:noFill/>
            <a:miter lim="800000"/>
            <a:headEnd/>
            <a:tailEnd/>
          </a:ln>
        </p:spPr>
        <p:txBody>
          <a:bodyPr wrap="none">
            <a:spAutoFit/>
          </a:bodyPr>
          <a:lstStyle/>
          <a:p>
            <a:r>
              <a:rPr lang="pl-PL" sz="2000" baseline="0">
                <a:solidFill>
                  <a:srgbClr val="003300"/>
                </a:solidFill>
              </a:rPr>
              <a:t>studia genderowe</a:t>
            </a:r>
          </a:p>
        </p:txBody>
      </p:sp>
      <p:pic>
        <p:nvPicPr>
          <p:cNvPr id="59402" name="Obraz 7"/>
          <p:cNvPicPr>
            <a:picLocks noChangeAspect="1"/>
          </p:cNvPicPr>
          <p:nvPr/>
        </p:nvPicPr>
        <p:blipFill>
          <a:blip r:embed="rId5"/>
          <a:srcRect/>
          <a:stretch>
            <a:fillRect/>
          </a:stretch>
        </p:blipFill>
        <p:spPr bwMode="auto">
          <a:xfrm>
            <a:off x="2987675" y="188913"/>
            <a:ext cx="3455988" cy="2587625"/>
          </a:xfrm>
          <a:prstGeom prst="rect">
            <a:avLst/>
          </a:prstGeom>
          <a:noFill/>
          <a:ln w="9525">
            <a:noFill/>
            <a:miter lim="800000"/>
            <a:headEnd/>
            <a:tailEnd/>
          </a:ln>
        </p:spPr>
      </p:pic>
      <p:sp>
        <p:nvSpPr>
          <p:cNvPr id="59403" name="Text Box 11"/>
          <p:cNvSpPr txBox="1">
            <a:spLocks noChangeArrowheads="1"/>
          </p:cNvSpPr>
          <p:nvPr/>
        </p:nvSpPr>
        <p:spPr bwMode="auto">
          <a:xfrm>
            <a:off x="3348038" y="2781300"/>
            <a:ext cx="1878012" cy="396875"/>
          </a:xfrm>
          <a:prstGeom prst="rect">
            <a:avLst/>
          </a:prstGeom>
          <a:noFill/>
          <a:ln w="9525">
            <a:noFill/>
            <a:miter lim="800000"/>
            <a:headEnd/>
            <a:tailEnd/>
          </a:ln>
        </p:spPr>
        <p:txBody>
          <a:bodyPr wrap="none">
            <a:spAutoFit/>
          </a:bodyPr>
          <a:lstStyle/>
          <a:p>
            <a:r>
              <a:rPr lang="pl-PL" sz="2000" baseline="0">
                <a:solidFill>
                  <a:srgbClr val="003300"/>
                </a:solidFill>
              </a:rPr>
              <a:t>kultura miejska</a:t>
            </a:r>
          </a:p>
        </p:txBody>
      </p:sp>
      <p:pic>
        <p:nvPicPr>
          <p:cNvPr id="59404" name="Obraz 1"/>
          <p:cNvPicPr>
            <a:picLocks noChangeAspect="1"/>
          </p:cNvPicPr>
          <p:nvPr/>
        </p:nvPicPr>
        <p:blipFill>
          <a:blip r:embed="rId6"/>
          <a:srcRect/>
          <a:stretch>
            <a:fillRect/>
          </a:stretch>
        </p:blipFill>
        <p:spPr bwMode="auto">
          <a:xfrm>
            <a:off x="250825" y="3860800"/>
            <a:ext cx="2774950" cy="2081213"/>
          </a:xfrm>
          <a:prstGeom prst="rect">
            <a:avLst/>
          </a:prstGeom>
          <a:noFill/>
          <a:ln w="9525">
            <a:noFill/>
            <a:miter lim="800000"/>
            <a:headEnd/>
            <a:tailEnd/>
          </a:ln>
        </p:spPr>
      </p:pic>
      <p:sp>
        <p:nvSpPr>
          <p:cNvPr id="59405" name="Text Box 13"/>
          <p:cNvSpPr txBox="1">
            <a:spLocks noChangeArrowheads="1"/>
          </p:cNvSpPr>
          <p:nvPr/>
        </p:nvSpPr>
        <p:spPr bwMode="auto">
          <a:xfrm>
            <a:off x="611188" y="6021388"/>
            <a:ext cx="1820862" cy="396875"/>
          </a:xfrm>
          <a:prstGeom prst="rect">
            <a:avLst/>
          </a:prstGeom>
          <a:noFill/>
          <a:ln w="9525">
            <a:noFill/>
            <a:miter lim="800000"/>
            <a:headEnd/>
            <a:tailEnd/>
          </a:ln>
        </p:spPr>
        <p:txBody>
          <a:bodyPr wrap="none">
            <a:spAutoFit/>
          </a:bodyPr>
          <a:lstStyle/>
          <a:p>
            <a:r>
              <a:rPr lang="pl-PL" sz="2000" baseline="0">
                <a:solidFill>
                  <a:srgbClr val="003300"/>
                </a:solidFill>
              </a:rPr>
              <a:t>historia kultury</a:t>
            </a:r>
          </a:p>
        </p:txBody>
      </p:sp>
      <p:pic>
        <p:nvPicPr>
          <p:cNvPr id="59406" name="Obraz 8"/>
          <p:cNvPicPr>
            <a:picLocks noChangeAspect="1"/>
          </p:cNvPicPr>
          <p:nvPr/>
        </p:nvPicPr>
        <p:blipFill>
          <a:blip r:embed="rId7"/>
          <a:srcRect/>
          <a:stretch>
            <a:fillRect/>
          </a:stretch>
        </p:blipFill>
        <p:spPr bwMode="auto">
          <a:xfrm>
            <a:off x="6732588" y="4005263"/>
            <a:ext cx="1576387" cy="2159000"/>
          </a:xfrm>
          <a:prstGeom prst="rect">
            <a:avLst/>
          </a:prstGeom>
          <a:noFill/>
          <a:ln w="9525">
            <a:noFill/>
            <a:miter lim="800000"/>
            <a:headEnd/>
            <a:tailEnd/>
          </a:ln>
        </p:spPr>
      </p:pic>
      <p:sp>
        <p:nvSpPr>
          <p:cNvPr id="59407" name="Text Box 15"/>
          <p:cNvSpPr txBox="1">
            <a:spLocks noChangeArrowheads="1"/>
          </p:cNvSpPr>
          <p:nvPr/>
        </p:nvSpPr>
        <p:spPr bwMode="auto">
          <a:xfrm>
            <a:off x="7019925" y="6237288"/>
            <a:ext cx="1341438" cy="396875"/>
          </a:xfrm>
          <a:prstGeom prst="rect">
            <a:avLst/>
          </a:prstGeom>
          <a:noFill/>
          <a:ln w="9525">
            <a:noFill/>
            <a:miter lim="800000"/>
            <a:headEnd/>
            <a:tailEnd/>
          </a:ln>
        </p:spPr>
        <p:txBody>
          <a:bodyPr wrap="none">
            <a:spAutoFit/>
          </a:bodyPr>
          <a:lstStyle/>
          <a:p>
            <a:r>
              <a:rPr lang="pl-PL" sz="2000" baseline="0">
                <a:solidFill>
                  <a:srgbClr val="003300"/>
                </a:solidFill>
              </a:rPr>
              <a:t>subkultury</a:t>
            </a: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afterEffect">
                                  <p:stCondLst>
                                    <p:cond delay="0"/>
                                  </p:stCondLst>
                                  <p:childTnLst>
                                    <p:set>
                                      <p:cBhvr>
                                        <p:cTn id="6" dur="1" fill="hold">
                                          <p:stCondLst>
                                            <p:cond delay="0"/>
                                          </p:stCondLst>
                                        </p:cTn>
                                        <p:tgtEl>
                                          <p:spTgt spid="59396"/>
                                        </p:tgtEl>
                                        <p:attrNameLst>
                                          <p:attrName>style.visibility</p:attrName>
                                        </p:attrNameLst>
                                      </p:cBhvr>
                                      <p:to>
                                        <p:strVal val="visible"/>
                                      </p:to>
                                    </p:set>
                                    <p:animEffect transition="in" filter="slide(fromTop)">
                                      <p:cBhvr>
                                        <p:cTn id="7" dur="500"/>
                                        <p:tgtEl>
                                          <p:spTgt spid="59396"/>
                                        </p:tgtEl>
                                      </p:cBhvr>
                                    </p:animEffect>
                                  </p:childTnLst>
                                </p:cTn>
                              </p:par>
                              <p:par>
                                <p:cTn id="8" presetID="12" presetClass="entr" presetSubtype="1" fill="hold" grpId="0" nodeType="withEffect">
                                  <p:stCondLst>
                                    <p:cond delay="0"/>
                                  </p:stCondLst>
                                  <p:childTnLst>
                                    <p:set>
                                      <p:cBhvr>
                                        <p:cTn id="9" dur="1" fill="hold">
                                          <p:stCondLst>
                                            <p:cond delay="0"/>
                                          </p:stCondLst>
                                        </p:cTn>
                                        <p:tgtEl>
                                          <p:spTgt spid="59397"/>
                                        </p:tgtEl>
                                        <p:attrNameLst>
                                          <p:attrName>style.visibility</p:attrName>
                                        </p:attrNameLst>
                                      </p:cBhvr>
                                      <p:to>
                                        <p:strVal val="visible"/>
                                      </p:to>
                                    </p:set>
                                    <p:animEffect transition="in" filter="slide(fromTop)">
                                      <p:cBhvr>
                                        <p:cTn id="10" dur="500"/>
                                        <p:tgtEl>
                                          <p:spTgt spid="59397"/>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nodeType="clickEffect">
                                  <p:stCondLst>
                                    <p:cond delay="0"/>
                                  </p:stCondLst>
                                  <p:childTnLst>
                                    <p:set>
                                      <p:cBhvr>
                                        <p:cTn id="14" dur="1" fill="hold">
                                          <p:stCondLst>
                                            <p:cond delay="0"/>
                                          </p:stCondLst>
                                        </p:cTn>
                                        <p:tgtEl>
                                          <p:spTgt spid="59398"/>
                                        </p:tgtEl>
                                        <p:attrNameLst>
                                          <p:attrName>style.visibility</p:attrName>
                                        </p:attrNameLst>
                                      </p:cBhvr>
                                      <p:to>
                                        <p:strVal val="visible"/>
                                      </p:to>
                                    </p:set>
                                    <p:animEffect transition="in" filter="slide(fromBottom)">
                                      <p:cBhvr>
                                        <p:cTn id="15" dur="500"/>
                                        <p:tgtEl>
                                          <p:spTgt spid="59398"/>
                                        </p:tgtEl>
                                      </p:cBhvr>
                                    </p:animEffect>
                                  </p:childTnLst>
                                </p:cTn>
                              </p:par>
                              <p:par>
                                <p:cTn id="16" presetID="12" presetClass="entr" presetSubtype="4" fill="hold" grpId="0" nodeType="withEffect">
                                  <p:stCondLst>
                                    <p:cond delay="0"/>
                                  </p:stCondLst>
                                  <p:childTnLst>
                                    <p:set>
                                      <p:cBhvr>
                                        <p:cTn id="17" dur="1" fill="hold">
                                          <p:stCondLst>
                                            <p:cond delay="0"/>
                                          </p:stCondLst>
                                        </p:cTn>
                                        <p:tgtEl>
                                          <p:spTgt spid="59399"/>
                                        </p:tgtEl>
                                        <p:attrNameLst>
                                          <p:attrName>style.visibility</p:attrName>
                                        </p:attrNameLst>
                                      </p:cBhvr>
                                      <p:to>
                                        <p:strVal val="visible"/>
                                      </p:to>
                                    </p:set>
                                    <p:animEffect transition="in" filter="slide(fromBottom)">
                                      <p:cBhvr>
                                        <p:cTn id="18" dur="500"/>
                                        <p:tgtEl>
                                          <p:spTgt spid="59399"/>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1" fill="hold" nodeType="clickEffect">
                                  <p:stCondLst>
                                    <p:cond delay="0"/>
                                  </p:stCondLst>
                                  <p:childTnLst>
                                    <p:set>
                                      <p:cBhvr>
                                        <p:cTn id="22" dur="1" fill="hold">
                                          <p:stCondLst>
                                            <p:cond delay="0"/>
                                          </p:stCondLst>
                                        </p:cTn>
                                        <p:tgtEl>
                                          <p:spTgt spid="59400"/>
                                        </p:tgtEl>
                                        <p:attrNameLst>
                                          <p:attrName>style.visibility</p:attrName>
                                        </p:attrNameLst>
                                      </p:cBhvr>
                                      <p:to>
                                        <p:strVal val="visible"/>
                                      </p:to>
                                    </p:set>
                                    <p:animEffect transition="in" filter="slide(fromTop)">
                                      <p:cBhvr>
                                        <p:cTn id="23" dur="500"/>
                                        <p:tgtEl>
                                          <p:spTgt spid="59400"/>
                                        </p:tgtEl>
                                      </p:cBhvr>
                                    </p:animEffect>
                                  </p:childTnLst>
                                </p:cTn>
                              </p:par>
                              <p:par>
                                <p:cTn id="24" presetID="12" presetClass="entr" presetSubtype="1" fill="hold" grpId="0" nodeType="withEffect">
                                  <p:stCondLst>
                                    <p:cond delay="0"/>
                                  </p:stCondLst>
                                  <p:childTnLst>
                                    <p:set>
                                      <p:cBhvr>
                                        <p:cTn id="25" dur="1" fill="hold">
                                          <p:stCondLst>
                                            <p:cond delay="0"/>
                                          </p:stCondLst>
                                        </p:cTn>
                                        <p:tgtEl>
                                          <p:spTgt spid="59401"/>
                                        </p:tgtEl>
                                        <p:attrNameLst>
                                          <p:attrName>style.visibility</p:attrName>
                                        </p:attrNameLst>
                                      </p:cBhvr>
                                      <p:to>
                                        <p:strVal val="visible"/>
                                      </p:to>
                                    </p:set>
                                    <p:animEffect transition="in" filter="slide(fromTop)">
                                      <p:cBhvr>
                                        <p:cTn id="26" dur="500"/>
                                        <p:tgtEl>
                                          <p:spTgt spid="59401"/>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59404"/>
                                        </p:tgtEl>
                                        <p:attrNameLst>
                                          <p:attrName>style.visibility</p:attrName>
                                        </p:attrNameLst>
                                      </p:cBhvr>
                                      <p:to>
                                        <p:strVal val="visible"/>
                                      </p:to>
                                    </p:set>
                                    <p:animEffect transition="in" filter="slide(fromBottom)">
                                      <p:cBhvr>
                                        <p:cTn id="31" dur="500"/>
                                        <p:tgtEl>
                                          <p:spTgt spid="59404"/>
                                        </p:tgtEl>
                                      </p:cBhvr>
                                    </p:animEffect>
                                  </p:childTnLst>
                                </p:cTn>
                              </p:par>
                              <p:par>
                                <p:cTn id="32" presetID="12" presetClass="entr" presetSubtype="4" fill="hold" grpId="0" nodeType="withEffect">
                                  <p:stCondLst>
                                    <p:cond delay="0"/>
                                  </p:stCondLst>
                                  <p:childTnLst>
                                    <p:set>
                                      <p:cBhvr>
                                        <p:cTn id="33" dur="1" fill="hold">
                                          <p:stCondLst>
                                            <p:cond delay="0"/>
                                          </p:stCondLst>
                                        </p:cTn>
                                        <p:tgtEl>
                                          <p:spTgt spid="59405"/>
                                        </p:tgtEl>
                                        <p:attrNameLst>
                                          <p:attrName>style.visibility</p:attrName>
                                        </p:attrNameLst>
                                      </p:cBhvr>
                                      <p:to>
                                        <p:strVal val="visible"/>
                                      </p:to>
                                    </p:set>
                                    <p:animEffect transition="in" filter="slide(fromBottom)">
                                      <p:cBhvr>
                                        <p:cTn id="34" dur="500"/>
                                        <p:tgtEl>
                                          <p:spTgt spid="59405"/>
                                        </p:tgtEl>
                                      </p:cBhvr>
                                    </p:animEffect>
                                  </p:childTnLst>
                                </p:cTn>
                              </p:par>
                            </p:childTnLst>
                          </p:cTn>
                        </p:par>
                      </p:childTnLst>
                    </p:cTn>
                  </p:par>
                  <p:par>
                    <p:cTn id="35" fill="hold">
                      <p:stCondLst>
                        <p:cond delay="indefinite"/>
                      </p:stCondLst>
                      <p:childTnLst>
                        <p:par>
                          <p:cTn id="36" fill="hold">
                            <p:stCondLst>
                              <p:cond delay="0"/>
                            </p:stCondLst>
                            <p:childTnLst>
                              <p:par>
                                <p:cTn id="37" presetID="12" presetClass="entr" presetSubtype="1" fill="hold" nodeType="clickEffect">
                                  <p:stCondLst>
                                    <p:cond delay="0"/>
                                  </p:stCondLst>
                                  <p:childTnLst>
                                    <p:set>
                                      <p:cBhvr>
                                        <p:cTn id="38" dur="1" fill="hold">
                                          <p:stCondLst>
                                            <p:cond delay="0"/>
                                          </p:stCondLst>
                                        </p:cTn>
                                        <p:tgtEl>
                                          <p:spTgt spid="59402"/>
                                        </p:tgtEl>
                                        <p:attrNameLst>
                                          <p:attrName>style.visibility</p:attrName>
                                        </p:attrNameLst>
                                      </p:cBhvr>
                                      <p:to>
                                        <p:strVal val="visible"/>
                                      </p:to>
                                    </p:set>
                                    <p:animEffect transition="in" filter="slide(fromTop)">
                                      <p:cBhvr>
                                        <p:cTn id="39" dur="500"/>
                                        <p:tgtEl>
                                          <p:spTgt spid="59402"/>
                                        </p:tgtEl>
                                      </p:cBhvr>
                                    </p:animEffect>
                                  </p:childTnLst>
                                </p:cTn>
                              </p:par>
                              <p:par>
                                <p:cTn id="40" presetID="12" presetClass="entr" presetSubtype="4" fill="hold" grpId="0" nodeType="withEffect">
                                  <p:stCondLst>
                                    <p:cond delay="0"/>
                                  </p:stCondLst>
                                  <p:childTnLst>
                                    <p:set>
                                      <p:cBhvr>
                                        <p:cTn id="41" dur="1" fill="hold">
                                          <p:stCondLst>
                                            <p:cond delay="0"/>
                                          </p:stCondLst>
                                        </p:cTn>
                                        <p:tgtEl>
                                          <p:spTgt spid="59403"/>
                                        </p:tgtEl>
                                        <p:attrNameLst>
                                          <p:attrName>style.visibility</p:attrName>
                                        </p:attrNameLst>
                                      </p:cBhvr>
                                      <p:to>
                                        <p:strVal val="visible"/>
                                      </p:to>
                                    </p:set>
                                    <p:animEffect transition="in" filter="slide(fromBottom)">
                                      <p:cBhvr>
                                        <p:cTn id="42" dur="500"/>
                                        <p:tgtEl>
                                          <p:spTgt spid="59403"/>
                                        </p:tgtEl>
                                      </p:cBhvr>
                                    </p:animEffect>
                                  </p:childTnLst>
                                </p:cTn>
                              </p:par>
                            </p:childTnLst>
                          </p:cTn>
                        </p:par>
                      </p:childTnLst>
                    </p:cTn>
                  </p:par>
                  <p:par>
                    <p:cTn id="43" fill="hold">
                      <p:stCondLst>
                        <p:cond delay="indefinite"/>
                      </p:stCondLst>
                      <p:childTnLst>
                        <p:par>
                          <p:cTn id="44" fill="hold">
                            <p:stCondLst>
                              <p:cond delay="0"/>
                            </p:stCondLst>
                            <p:childTnLst>
                              <p:par>
                                <p:cTn id="45" presetID="12" presetClass="entr" presetSubtype="4" fill="hold" nodeType="clickEffect">
                                  <p:stCondLst>
                                    <p:cond delay="0"/>
                                  </p:stCondLst>
                                  <p:childTnLst>
                                    <p:set>
                                      <p:cBhvr>
                                        <p:cTn id="46" dur="1" fill="hold">
                                          <p:stCondLst>
                                            <p:cond delay="0"/>
                                          </p:stCondLst>
                                        </p:cTn>
                                        <p:tgtEl>
                                          <p:spTgt spid="59406"/>
                                        </p:tgtEl>
                                        <p:attrNameLst>
                                          <p:attrName>style.visibility</p:attrName>
                                        </p:attrNameLst>
                                      </p:cBhvr>
                                      <p:to>
                                        <p:strVal val="visible"/>
                                      </p:to>
                                    </p:set>
                                    <p:animEffect transition="in" filter="slide(fromBottom)">
                                      <p:cBhvr>
                                        <p:cTn id="47" dur="500"/>
                                        <p:tgtEl>
                                          <p:spTgt spid="59406"/>
                                        </p:tgtEl>
                                      </p:cBhvr>
                                    </p:animEffect>
                                  </p:childTnLst>
                                </p:cTn>
                              </p:par>
                              <p:par>
                                <p:cTn id="48" presetID="12" presetClass="entr" presetSubtype="4" fill="hold" grpId="0" nodeType="withEffect">
                                  <p:stCondLst>
                                    <p:cond delay="0"/>
                                  </p:stCondLst>
                                  <p:childTnLst>
                                    <p:set>
                                      <p:cBhvr>
                                        <p:cTn id="49" dur="1" fill="hold">
                                          <p:stCondLst>
                                            <p:cond delay="0"/>
                                          </p:stCondLst>
                                        </p:cTn>
                                        <p:tgtEl>
                                          <p:spTgt spid="59407"/>
                                        </p:tgtEl>
                                        <p:attrNameLst>
                                          <p:attrName>style.visibility</p:attrName>
                                        </p:attrNameLst>
                                      </p:cBhvr>
                                      <p:to>
                                        <p:strVal val="visible"/>
                                      </p:to>
                                    </p:set>
                                    <p:animEffect transition="in" filter="slide(fromBottom)">
                                      <p:cBhvr>
                                        <p:cTn id="50" dur="500"/>
                                        <p:tgtEl>
                                          <p:spTgt spid="594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7" grpId="0"/>
      <p:bldP spid="59399" grpId="0"/>
      <p:bldP spid="59401" grpId="0"/>
      <p:bldP spid="59403" grpId="0"/>
      <p:bldP spid="59405" grpId="0"/>
      <p:bldP spid="5940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Shape 92"/>
          <p:cNvSpPr/>
          <p:nvPr/>
        </p:nvSpPr>
        <p:spPr>
          <a:xfrm>
            <a:off x="0" y="-26988"/>
            <a:ext cx="9137650" cy="360363"/>
          </a:xfrm>
          <a:prstGeom prst="rect">
            <a:avLst/>
          </a:prstGeom>
          <a:solidFill>
            <a:srgbClr val="00447C"/>
          </a:solidFill>
          <a:ln>
            <a:noFill/>
          </a:ln>
        </p:spPr>
        <p:txBody>
          <a:bodyPr lIns="91425" tIns="45700" rIns="91425" bIns="45700" anchor="ctr"/>
          <a:lstStyle/>
          <a:p>
            <a:pPr algn="ctr" fontAlgn="auto">
              <a:spcBef>
                <a:spcPts val="0"/>
              </a:spcBef>
              <a:spcAft>
                <a:spcPts val="0"/>
              </a:spcAft>
              <a:defRPr/>
            </a:pPr>
            <a:endParaRPr sz="1800" kern="0" baseline="0">
              <a:solidFill>
                <a:schemeClr val="lt1"/>
              </a:solidFill>
              <a:latin typeface="+mn-lt"/>
              <a:ea typeface="Calibri"/>
              <a:cs typeface="Calibri"/>
              <a:sym typeface="Calibri"/>
            </a:endParaRPr>
          </a:p>
        </p:txBody>
      </p:sp>
      <p:sp>
        <p:nvSpPr>
          <p:cNvPr id="94" name="Shape 94"/>
          <p:cNvSpPr>
            <a:spLocks noChangeArrowheads="1"/>
          </p:cNvSpPr>
          <p:nvPr/>
        </p:nvSpPr>
        <p:spPr bwMode="auto">
          <a:xfrm flipV="1">
            <a:off x="0" y="5949950"/>
            <a:ext cx="9144000" cy="47625"/>
          </a:xfrm>
          <a:prstGeom prst="rect">
            <a:avLst/>
          </a:prstGeom>
          <a:solidFill>
            <a:srgbClr val="00447C"/>
          </a:solidFill>
          <a:ln w="9525">
            <a:noFill/>
            <a:miter lim="800000"/>
            <a:headEnd/>
            <a:tailEnd/>
          </a:ln>
        </p:spPr>
        <p:txBody>
          <a:bodyPr rot="10800000" lIns="91425" tIns="45700" rIns="91425" bIns="45700" anchor="ctr"/>
          <a:lstStyle/>
          <a:p>
            <a:pPr algn="ctr" fontAlgn="auto">
              <a:spcBef>
                <a:spcPts val="0"/>
              </a:spcBef>
              <a:spcAft>
                <a:spcPts val="0"/>
              </a:spcAft>
              <a:defRPr/>
            </a:pPr>
            <a:endParaRPr sz="1800" kern="0" baseline="0">
              <a:solidFill>
                <a:schemeClr val="lt1"/>
              </a:solidFill>
              <a:latin typeface="+mn-lt"/>
              <a:ea typeface="Calibri"/>
              <a:cs typeface="Calibri"/>
              <a:sym typeface="Calibri"/>
            </a:endParaRPr>
          </a:p>
        </p:txBody>
      </p:sp>
      <p:sp>
        <p:nvSpPr>
          <p:cNvPr id="65540" name="Tytuł 1"/>
          <p:cNvSpPr txBox="1">
            <a:spLocks noGrp="1"/>
          </p:cNvSpPr>
          <p:nvPr>
            <p:ph type="title" idx="4294967295"/>
          </p:nvPr>
        </p:nvSpPr>
        <p:spPr>
          <a:xfrm>
            <a:off x="395288" y="419100"/>
            <a:ext cx="8229600" cy="777875"/>
          </a:xfrm>
        </p:spPr>
        <p:txBody>
          <a:bodyPr/>
          <a:lstStyle/>
          <a:p>
            <a:pPr algn="ctr" eaLnBrk="1" hangingPunct="1">
              <a:buClr>
                <a:srgbClr val="000000"/>
              </a:buClr>
              <a:buFont typeface="Calibri" pitchFamily="34" charset="0"/>
              <a:buNone/>
            </a:pPr>
            <a:r>
              <a:rPr lang="pl-PL" sz="3200" b="1">
                <a:solidFill>
                  <a:srgbClr val="006600"/>
                </a:solidFill>
                <a:latin typeface="Arial" charset="0"/>
                <a:cs typeface="Arial" charset="0"/>
              </a:rPr>
              <a:t>Kultura - zajęcia</a:t>
            </a:r>
          </a:p>
        </p:txBody>
      </p:sp>
      <p:sp>
        <p:nvSpPr>
          <p:cNvPr id="57350" name="Rectangle 6"/>
          <p:cNvSpPr txBox="1">
            <a:spLocks noGrp="1"/>
          </p:cNvSpPr>
          <p:nvPr>
            <p:ph type="body" sz="half" idx="4294967295"/>
          </p:nvPr>
        </p:nvSpPr>
        <p:spPr>
          <a:xfrm>
            <a:off x="323850" y="1341438"/>
            <a:ext cx="6264275" cy="3816350"/>
          </a:xfrm>
        </p:spPr>
        <p:txBody>
          <a:bodyPr/>
          <a:lstStyle/>
          <a:p>
            <a:pPr marL="263525" indent="-263525" eaLnBrk="1">
              <a:lnSpc>
                <a:spcPct val="140000"/>
              </a:lnSpc>
              <a:buClr>
                <a:srgbClr val="006600"/>
              </a:buClr>
              <a:buSzPct val="120000"/>
              <a:buFontTx/>
              <a:buChar char="•"/>
            </a:pPr>
            <a:r>
              <a:rPr lang="en-US" altLang="en-US" sz="2000">
                <a:latin typeface="Arial" charset="0"/>
                <a:cs typeface="Arial" charset="0"/>
              </a:rPr>
              <a:t>Amerykańskie massmedia</a:t>
            </a:r>
          </a:p>
          <a:p>
            <a:pPr marL="263525" indent="-263525" eaLnBrk="1">
              <a:lnSpc>
                <a:spcPct val="140000"/>
              </a:lnSpc>
              <a:buClr>
                <a:srgbClr val="006600"/>
              </a:buClr>
              <a:buSzPct val="120000"/>
              <a:buFontTx/>
              <a:buChar char="•"/>
            </a:pPr>
            <a:r>
              <a:rPr lang="en-US" altLang="en-US" sz="2000">
                <a:latin typeface="Arial" charset="0"/>
                <a:cs typeface="Arial" charset="0"/>
              </a:rPr>
              <a:t>Filmowy wizerunek społeczeństwa brytyjskiego</a:t>
            </a:r>
          </a:p>
          <a:p>
            <a:pPr marL="263525" indent="-263525" eaLnBrk="1">
              <a:lnSpc>
                <a:spcPct val="140000"/>
              </a:lnSpc>
              <a:buClr>
                <a:srgbClr val="006600"/>
              </a:buClr>
              <a:buSzPct val="120000"/>
              <a:buFontTx/>
              <a:buChar char="•"/>
            </a:pPr>
            <a:r>
              <a:rPr lang="en-US" altLang="en-US" sz="2000">
                <a:latin typeface="Arial" charset="0"/>
                <a:cs typeface="Arial" charset="0"/>
              </a:rPr>
              <a:t>Sztuka brytyjska w XIX i XX w.</a:t>
            </a:r>
          </a:p>
          <a:p>
            <a:pPr marL="263525" indent="-263525" eaLnBrk="1">
              <a:lnSpc>
                <a:spcPct val="140000"/>
              </a:lnSpc>
              <a:buClr>
                <a:srgbClr val="006600"/>
              </a:buClr>
              <a:buSzPct val="120000"/>
              <a:buFontTx/>
              <a:buChar char="•"/>
            </a:pPr>
            <a:r>
              <a:rPr lang="en-US" altLang="en-US" sz="2000">
                <a:latin typeface="Arial" charset="0"/>
                <a:cs typeface="Arial" charset="0"/>
              </a:rPr>
              <a:t>Historia rodziny</a:t>
            </a:r>
          </a:p>
          <a:p>
            <a:pPr marL="263525" indent="-263525" eaLnBrk="1">
              <a:lnSpc>
                <a:spcPct val="140000"/>
              </a:lnSpc>
              <a:buClr>
                <a:srgbClr val="006600"/>
              </a:buClr>
              <a:buSzPct val="120000"/>
              <a:buFontTx/>
              <a:buChar char="•"/>
            </a:pPr>
            <a:r>
              <a:rPr lang="en-US" altLang="en-US" sz="2000">
                <a:latin typeface="Arial" charset="0"/>
                <a:cs typeface="Arial" charset="0"/>
              </a:rPr>
              <a:t>Historia mody </a:t>
            </a:r>
            <a:endParaRPr lang="pl-PL" altLang="en-US" sz="2000">
              <a:latin typeface="Arial" charset="0"/>
              <a:cs typeface="Arial" charset="0"/>
            </a:endParaRPr>
          </a:p>
          <a:p>
            <a:pPr marL="263525" indent="-263525" eaLnBrk="1">
              <a:lnSpc>
                <a:spcPct val="140000"/>
              </a:lnSpc>
              <a:buClr>
                <a:srgbClr val="006600"/>
              </a:buClr>
              <a:buSzPct val="120000"/>
              <a:buFontTx/>
              <a:buChar char="•"/>
            </a:pPr>
            <a:r>
              <a:rPr lang="pl-PL" altLang="en-US" sz="2000">
                <a:latin typeface="Arial" charset="0"/>
                <a:cs typeface="Arial" charset="0"/>
              </a:rPr>
              <a:t>Teo</a:t>
            </a:r>
            <a:r>
              <a:rPr lang="en-US" altLang="en-US" sz="2000">
                <a:latin typeface="Arial" charset="0"/>
                <a:cs typeface="Arial" charset="0"/>
              </a:rPr>
              <a:t>r</a:t>
            </a:r>
            <a:r>
              <a:rPr lang="pl-PL" altLang="en-US" sz="2000">
                <a:latin typeface="Arial" charset="0"/>
                <a:cs typeface="Arial" charset="0"/>
              </a:rPr>
              <a:t>ia i pra</a:t>
            </a:r>
            <a:r>
              <a:rPr lang="en-US" altLang="en-US" sz="2000">
                <a:latin typeface="Arial" charset="0"/>
                <a:cs typeface="Arial" charset="0"/>
              </a:rPr>
              <a:t>k</a:t>
            </a:r>
            <a:r>
              <a:rPr lang="pl-PL" altLang="en-US" sz="2000">
                <a:latin typeface="Arial" charset="0"/>
                <a:cs typeface="Arial" charset="0"/>
              </a:rPr>
              <a:t>t</a:t>
            </a:r>
            <a:r>
              <a:rPr lang="en-US" altLang="en-US" sz="2000">
                <a:latin typeface="Arial" charset="0"/>
                <a:cs typeface="Arial" charset="0"/>
              </a:rPr>
              <a:t>y</a:t>
            </a:r>
            <a:r>
              <a:rPr lang="pl-PL" altLang="en-US" sz="2000">
                <a:latin typeface="Arial" charset="0"/>
                <a:cs typeface="Arial" charset="0"/>
              </a:rPr>
              <a:t>ka teatru muzycznego</a:t>
            </a:r>
            <a:endParaRPr lang="pl-PL" sz="2000">
              <a:latin typeface="Arial" charset="0"/>
              <a:cs typeface="Arial" charset="0"/>
            </a:endParaRPr>
          </a:p>
        </p:txBody>
      </p:sp>
      <p:pic>
        <p:nvPicPr>
          <p:cNvPr id="57354" name="Picture 6"/>
          <p:cNvPicPr>
            <a:picLocks noChangeAspect="1" noChangeArrowheads="1"/>
          </p:cNvPicPr>
          <p:nvPr/>
        </p:nvPicPr>
        <p:blipFill>
          <a:blip r:embed="rId3"/>
          <a:srcRect/>
          <a:stretch>
            <a:fillRect/>
          </a:stretch>
        </p:blipFill>
        <p:spPr bwMode="auto">
          <a:xfrm>
            <a:off x="6156325" y="476250"/>
            <a:ext cx="1930400" cy="2747963"/>
          </a:xfrm>
          <a:prstGeom prst="rect">
            <a:avLst/>
          </a:prstGeom>
          <a:noFill/>
          <a:ln w="12700">
            <a:solidFill>
              <a:schemeClr val="tx1"/>
            </a:solidFill>
            <a:round/>
            <a:headEnd/>
            <a:tailEnd/>
          </a:ln>
        </p:spPr>
      </p:pic>
      <p:pic>
        <p:nvPicPr>
          <p:cNvPr id="57355" name="Picture 11" descr="327632-352x500"/>
          <p:cNvPicPr>
            <a:picLocks noChangeAspect="1" noChangeArrowheads="1"/>
          </p:cNvPicPr>
          <p:nvPr/>
        </p:nvPicPr>
        <p:blipFill>
          <a:blip r:embed="rId4"/>
          <a:srcRect/>
          <a:stretch>
            <a:fillRect/>
          </a:stretch>
        </p:blipFill>
        <p:spPr bwMode="auto">
          <a:xfrm>
            <a:off x="7115175" y="2708275"/>
            <a:ext cx="2028825" cy="2884488"/>
          </a:xfrm>
          <a:prstGeom prst="rect">
            <a:avLst/>
          </a:prstGeom>
          <a:noFill/>
          <a:ln w="12700">
            <a:solidFill>
              <a:schemeClr val="tx1"/>
            </a:solidFill>
            <a:miter lim="800000"/>
            <a:headEnd/>
            <a:tailEnd/>
          </a:ln>
        </p:spPr>
      </p:pic>
      <p:pic>
        <p:nvPicPr>
          <p:cNvPr id="57356" name="Picture 5"/>
          <p:cNvPicPr>
            <a:picLocks noChangeAspect="1" noChangeArrowheads="1"/>
          </p:cNvPicPr>
          <p:nvPr/>
        </p:nvPicPr>
        <p:blipFill>
          <a:blip r:embed="rId5"/>
          <a:srcRect/>
          <a:stretch>
            <a:fillRect/>
          </a:stretch>
        </p:blipFill>
        <p:spPr bwMode="auto">
          <a:xfrm>
            <a:off x="5076825" y="3429000"/>
            <a:ext cx="2211388" cy="3141663"/>
          </a:xfrm>
          <a:prstGeom prst="rect">
            <a:avLst/>
          </a:prstGeom>
          <a:noFill/>
          <a:ln w="12700">
            <a:solidFill>
              <a:schemeClr val="tx1"/>
            </a:solidFill>
            <a:round/>
            <a:headEnd/>
            <a:tailEnd/>
          </a:ln>
        </p:spPr>
      </p:pic>
      <p:pic>
        <p:nvPicPr>
          <p:cNvPr id="65546" name="Picture 10" descr="logo_IA"/>
          <p:cNvPicPr>
            <a:picLocks noChangeAspect="1" noChangeArrowheads="1"/>
          </p:cNvPicPr>
          <p:nvPr/>
        </p:nvPicPr>
        <p:blipFill>
          <a:blip r:embed="rId6"/>
          <a:srcRect/>
          <a:stretch>
            <a:fillRect/>
          </a:stretch>
        </p:blipFill>
        <p:spPr bwMode="auto">
          <a:xfrm>
            <a:off x="34925" y="6007100"/>
            <a:ext cx="1871663" cy="850900"/>
          </a:xfrm>
          <a:prstGeom prst="rect">
            <a:avLst/>
          </a:prstGeom>
          <a:noFill/>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7350">
                                            <p:txEl>
                                              <p:pRg st="0" end="0"/>
                                            </p:txEl>
                                          </p:spTgt>
                                        </p:tgtEl>
                                        <p:attrNameLst>
                                          <p:attrName>style.visibility</p:attrName>
                                        </p:attrNameLst>
                                      </p:cBhvr>
                                      <p:to>
                                        <p:strVal val="visible"/>
                                      </p:to>
                                    </p:set>
                                    <p:animEffect transition="in" filter="wipe(left)">
                                      <p:cBhvr>
                                        <p:cTn id="7" dur="500"/>
                                        <p:tgtEl>
                                          <p:spTgt spid="57350">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57350">
                                            <p:txEl>
                                              <p:pRg st="1" end="1"/>
                                            </p:txEl>
                                          </p:spTgt>
                                        </p:tgtEl>
                                        <p:attrNameLst>
                                          <p:attrName>style.visibility</p:attrName>
                                        </p:attrNameLst>
                                      </p:cBhvr>
                                      <p:to>
                                        <p:strVal val="visible"/>
                                      </p:to>
                                    </p:set>
                                    <p:animEffect transition="in" filter="wipe(left)">
                                      <p:cBhvr>
                                        <p:cTn id="10" dur="500"/>
                                        <p:tgtEl>
                                          <p:spTgt spid="57350">
                                            <p:txEl>
                                              <p:pRg st="1" end="1"/>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57350">
                                            <p:txEl>
                                              <p:pRg st="2" end="2"/>
                                            </p:txEl>
                                          </p:spTgt>
                                        </p:tgtEl>
                                        <p:attrNameLst>
                                          <p:attrName>style.visibility</p:attrName>
                                        </p:attrNameLst>
                                      </p:cBhvr>
                                      <p:to>
                                        <p:strVal val="visible"/>
                                      </p:to>
                                    </p:set>
                                    <p:animEffect transition="in" filter="wipe(left)">
                                      <p:cBhvr>
                                        <p:cTn id="13" dur="500"/>
                                        <p:tgtEl>
                                          <p:spTgt spid="57350">
                                            <p:txEl>
                                              <p:pRg st="2" end="2"/>
                                            </p:txEl>
                                          </p:spTgt>
                                        </p:tgtEl>
                                      </p:cBhvr>
                                    </p:animEffect>
                                  </p:childTnLst>
                                </p:cTn>
                              </p:par>
                              <p:par>
                                <p:cTn id="14" presetID="22" presetClass="entr" presetSubtype="8" fill="hold" nodeType="withEffect">
                                  <p:stCondLst>
                                    <p:cond delay="0"/>
                                  </p:stCondLst>
                                  <p:childTnLst>
                                    <p:set>
                                      <p:cBhvr>
                                        <p:cTn id="15" dur="1" fill="hold">
                                          <p:stCondLst>
                                            <p:cond delay="0"/>
                                          </p:stCondLst>
                                        </p:cTn>
                                        <p:tgtEl>
                                          <p:spTgt spid="57350">
                                            <p:txEl>
                                              <p:pRg st="3" end="3"/>
                                            </p:txEl>
                                          </p:spTgt>
                                        </p:tgtEl>
                                        <p:attrNameLst>
                                          <p:attrName>style.visibility</p:attrName>
                                        </p:attrNameLst>
                                      </p:cBhvr>
                                      <p:to>
                                        <p:strVal val="visible"/>
                                      </p:to>
                                    </p:set>
                                    <p:animEffect transition="in" filter="wipe(left)">
                                      <p:cBhvr>
                                        <p:cTn id="16" dur="500"/>
                                        <p:tgtEl>
                                          <p:spTgt spid="57350">
                                            <p:txEl>
                                              <p:pRg st="3" end="3"/>
                                            </p:txEl>
                                          </p:spTgt>
                                        </p:tgtEl>
                                      </p:cBhvr>
                                    </p:animEffect>
                                  </p:childTnLst>
                                </p:cTn>
                              </p:par>
                              <p:par>
                                <p:cTn id="17" presetID="22" presetClass="entr" presetSubtype="8" fill="hold" nodeType="withEffect">
                                  <p:stCondLst>
                                    <p:cond delay="0"/>
                                  </p:stCondLst>
                                  <p:childTnLst>
                                    <p:set>
                                      <p:cBhvr>
                                        <p:cTn id="18" dur="1" fill="hold">
                                          <p:stCondLst>
                                            <p:cond delay="0"/>
                                          </p:stCondLst>
                                        </p:cTn>
                                        <p:tgtEl>
                                          <p:spTgt spid="57350">
                                            <p:txEl>
                                              <p:pRg st="4" end="4"/>
                                            </p:txEl>
                                          </p:spTgt>
                                        </p:tgtEl>
                                        <p:attrNameLst>
                                          <p:attrName>style.visibility</p:attrName>
                                        </p:attrNameLst>
                                      </p:cBhvr>
                                      <p:to>
                                        <p:strVal val="visible"/>
                                      </p:to>
                                    </p:set>
                                    <p:animEffect transition="in" filter="wipe(left)">
                                      <p:cBhvr>
                                        <p:cTn id="19" dur="500"/>
                                        <p:tgtEl>
                                          <p:spTgt spid="57350">
                                            <p:txEl>
                                              <p:pRg st="4" end="4"/>
                                            </p:txEl>
                                          </p:spTgt>
                                        </p:tgtEl>
                                      </p:cBhvr>
                                    </p:animEffect>
                                  </p:childTnLst>
                                </p:cTn>
                              </p:par>
                              <p:par>
                                <p:cTn id="20" presetID="22" presetClass="entr" presetSubtype="8" fill="hold" nodeType="withEffect">
                                  <p:stCondLst>
                                    <p:cond delay="0"/>
                                  </p:stCondLst>
                                  <p:childTnLst>
                                    <p:set>
                                      <p:cBhvr>
                                        <p:cTn id="21" dur="1" fill="hold">
                                          <p:stCondLst>
                                            <p:cond delay="0"/>
                                          </p:stCondLst>
                                        </p:cTn>
                                        <p:tgtEl>
                                          <p:spTgt spid="57350">
                                            <p:txEl>
                                              <p:pRg st="5" end="5"/>
                                            </p:txEl>
                                          </p:spTgt>
                                        </p:tgtEl>
                                        <p:attrNameLst>
                                          <p:attrName>style.visibility</p:attrName>
                                        </p:attrNameLst>
                                      </p:cBhvr>
                                      <p:to>
                                        <p:strVal val="visible"/>
                                      </p:to>
                                    </p:set>
                                    <p:animEffect transition="in" filter="wipe(left)">
                                      <p:cBhvr>
                                        <p:cTn id="22" dur="500"/>
                                        <p:tgtEl>
                                          <p:spTgt spid="57350">
                                            <p:txEl>
                                              <p:pRg st="5" end="5"/>
                                            </p:txEl>
                                          </p:spTgt>
                                        </p:tgtEl>
                                      </p:cBhvr>
                                    </p:animEffect>
                                  </p:childTnLst>
                                </p:cTn>
                              </p:par>
                            </p:childTnLst>
                          </p:cTn>
                        </p:par>
                        <p:par>
                          <p:cTn id="23" fill="hold">
                            <p:stCondLst>
                              <p:cond delay="500"/>
                            </p:stCondLst>
                            <p:childTnLst>
                              <p:par>
                                <p:cTn id="24" presetID="12" presetClass="entr" presetSubtype="2" fill="hold" nodeType="afterEffect">
                                  <p:stCondLst>
                                    <p:cond delay="0"/>
                                  </p:stCondLst>
                                  <p:childTnLst>
                                    <p:set>
                                      <p:cBhvr>
                                        <p:cTn id="25" dur="1" fill="hold">
                                          <p:stCondLst>
                                            <p:cond delay="0"/>
                                          </p:stCondLst>
                                        </p:cTn>
                                        <p:tgtEl>
                                          <p:spTgt spid="57354"/>
                                        </p:tgtEl>
                                        <p:attrNameLst>
                                          <p:attrName>style.visibility</p:attrName>
                                        </p:attrNameLst>
                                      </p:cBhvr>
                                      <p:to>
                                        <p:strVal val="visible"/>
                                      </p:to>
                                    </p:set>
                                    <p:animEffect transition="in" filter="slide(fromRight)">
                                      <p:cBhvr>
                                        <p:cTn id="26" dur="500"/>
                                        <p:tgtEl>
                                          <p:spTgt spid="57354"/>
                                        </p:tgtEl>
                                      </p:cBhvr>
                                    </p:animEffect>
                                  </p:childTnLst>
                                </p:cTn>
                              </p:par>
                              <p:par>
                                <p:cTn id="27" presetID="12" presetClass="entr" presetSubtype="2" fill="hold" nodeType="withEffect">
                                  <p:stCondLst>
                                    <p:cond delay="0"/>
                                  </p:stCondLst>
                                  <p:childTnLst>
                                    <p:set>
                                      <p:cBhvr>
                                        <p:cTn id="28" dur="1" fill="hold">
                                          <p:stCondLst>
                                            <p:cond delay="0"/>
                                          </p:stCondLst>
                                        </p:cTn>
                                        <p:tgtEl>
                                          <p:spTgt spid="57355"/>
                                        </p:tgtEl>
                                        <p:attrNameLst>
                                          <p:attrName>style.visibility</p:attrName>
                                        </p:attrNameLst>
                                      </p:cBhvr>
                                      <p:to>
                                        <p:strVal val="visible"/>
                                      </p:to>
                                    </p:set>
                                    <p:animEffect transition="in" filter="slide(fromRight)">
                                      <p:cBhvr>
                                        <p:cTn id="29" dur="500"/>
                                        <p:tgtEl>
                                          <p:spTgt spid="57355"/>
                                        </p:tgtEl>
                                      </p:cBhvr>
                                    </p:animEffect>
                                  </p:childTnLst>
                                </p:cTn>
                              </p:par>
                              <p:par>
                                <p:cTn id="30" presetID="12" presetClass="entr" presetSubtype="2" fill="hold" nodeType="withEffect">
                                  <p:stCondLst>
                                    <p:cond delay="0"/>
                                  </p:stCondLst>
                                  <p:childTnLst>
                                    <p:set>
                                      <p:cBhvr>
                                        <p:cTn id="31" dur="1" fill="hold">
                                          <p:stCondLst>
                                            <p:cond delay="0"/>
                                          </p:stCondLst>
                                        </p:cTn>
                                        <p:tgtEl>
                                          <p:spTgt spid="57356"/>
                                        </p:tgtEl>
                                        <p:attrNameLst>
                                          <p:attrName>style.visibility</p:attrName>
                                        </p:attrNameLst>
                                      </p:cBhvr>
                                      <p:to>
                                        <p:strVal val="visible"/>
                                      </p:to>
                                    </p:set>
                                    <p:animEffect transition="in" filter="slide(fromRight)">
                                      <p:cBhvr>
                                        <p:cTn id="32" dur="500"/>
                                        <p:tgtEl>
                                          <p:spTgt spid="573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Shape 92"/>
          <p:cNvSpPr/>
          <p:nvPr/>
        </p:nvSpPr>
        <p:spPr>
          <a:xfrm>
            <a:off x="0" y="-26988"/>
            <a:ext cx="9137650" cy="360363"/>
          </a:xfrm>
          <a:prstGeom prst="rect">
            <a:avLst/>
          </a:prstGeom>
          <a:solidFill>
            <a:srgbClr val="00447C"/>
          </a:solidFill>
          <a:ln>
            <a:noFill/>
          </a:ln>
        </p:spPr>
        <p:txBody>
          <a:bodyPr lIns="91425" tIns="45700" rIns="91425" bIns="45700" anchor="ctr"/>
          <a:lstStyle/>
          <a:p>
            <a:pPr algn="ctr" fontAlgn="auto">
              <a:spcBef>
                <a:spcPts val="0"/>
              </a:spcBef>
              <a:spcAft>
                <a:spcPts val="0"/>
              </a:spcAft>
              <a:defRPr/>
            </a:pPr>
            <a:endParaRPr sz="1800" kern="0" baseline="0">
              <a:solidFill>
                <a:schemeClr val="lt1"/>
              </a:solidFill>
              <a:latin typeface="+mn-lt"/>
              <a:ea typeface="Calibri"/>
              <a:cs typeface="Calibri"/>
              <a:sym typeface="Calibri"/>
            </a:endParaRPr>
          </a:p>
        </p:txBody>
      </p:sp>
      <p:sp>
        <p:nvSpPr>
          <p:cNvPr id="94" name="Shape 94"/>
          <p:cNvSpPr>
            <a:spLocks noChangeArrowheads="1"/>
          </p:cNvSpPr>
          <p:nvPr/>
        </p:nvSpPr>
        <p:spPr bwMode="auto">
          <a:xfrm flipV="1">
            <a:off x="0" y="5949950"/>
            <a:ext cx="9144000" cy="47625"/>
          </a:xfrm>
          <a:prstGeom prst="rect">
            <a:avLst/>
          </a:prstGeom>
          <a:solidFill>
            <a:srgbClr val="00447C"/>
          </a:solidFill>
          <a:ln w="9525">
            <a:noFill/>
            <a:miter lim="800000"/>
            <a:headEnd/>
            <a:tailEnd/>
          </a:ln>
        </p:spPr>
        <p:txBody>
          <a:bodyPr rot="10800000" lIns="91425" tIns="45700" rIns="91425" bIns="45700" anchor="ctr"/>
          <a:lstStyle/>
          <a:p>
            <a:pPr algn="ctr" fontAlgn="auto">
              <a:spcBef>
                <a:spcPts val="0"/>
              </a:spcBef>
              <a:spcAft>
                <a:spcPts val="0"/>
              </a:spcAft>
              <a:defRPr/>
            </a:pPr>
            <a:endParaRPr sz="1800" kern="0" baseline="0">
              <a:solidFill>
                <a:schemeClr val="lt1"/>
              </a:solidFill>
              <a:latin typeface="+mn-lt"/>
              <a:ea typeface="Calibri"/>
              <a:cs typeface="Calibri"/>
              <a:sym typeface="Calibri"/>
            </a:endParaRPr>
          </a:p>
        </p:txBody>
      </p:sp>
      <p:sp>
        <p:nvSpPr>
          <p:cNvPr id="67587" name="Oval 6"/>
          <p:cNvSpPr>
            <a:spLocks noChangeArrowheads="1"/>
          </p:cNvSpPr>
          <p:nvPr/>
        </p:nvSpPr>
        <p:spPr bwMode="auto">
          <a:xfrm>
            <a:off x="3132138" y="1268413"/>
            <a:ext cx="2374900" cy="2376487"/>
          </a:xfrm>
          <a:prstGeom prst="ellipse">
            <a:avLst/>
          </a:prstGeom>
          <a:solidFill>
            <a:schemeClr val="accent1">
              <a:alpha val="50195"/>
            </a:schemeClr>
          </a:solidFill>
          <a:ln w="9525">
            <a:solidFill>
              <a:schemeClr val="tx1"/>
            </a:solidFill>
            <a:round/>
            <a:headEnd/>
            <a:tailEnd/>
          </a:ln>
        </p:spPr>
        <p:txBody>
          <a:bodyPr wrap="none" anchor="ctr"/>
          <a:lstStyle/>
          <a:p>
            <a:endParaRPr lang="pl-PL"/>
          </a:p>
        </p:txBody>
      </p:sp>
      <p:sp>
        <p:nvSpPr>
          <p:cNvPr id="67588" name="Oval 7"/>
          <p:cNvSpPr>
            <a:spLocks noChangeArrowheads="1"/>
          </p:cNvSpPr>
          <p:nvPr/>
        </p:nvSpPr>
        <p:spPr bwMode="auto">
          <a:xfrm>
            <a:off x="2268538" y="2420938"/>
            <a:ext cx="2374900" cy="2374900"/>
          </a:xfrm>
          <a:prstGeom prst="ellipse">
            <a:avLst/>
          </a:prstGeom>
          <a:solidFill>
            <a:srgbClr val="FF0000">
              <a:alpha val="50195"/>
            </a:srgbClr>
          </a:solidFill>
          <a:ln w="9525">
            <a:solidFill>
              <a:schemeClr val="tx1"/>
            </a:solidFill>
            <a:round/>
            <a:headEnd/>
            <a:tailEnd/>
          </a:ln>
        </p:spPr>
        <p:txBody>
          <a:bodyPr wrap="none" anchor="ctr"/>
          <a:lstStyle/>
          <a:p>
            <a:endParaRPr lang="pl-PL"/>
          </a:p>
        </p:txBody>
      </p:sp>
      <p:sp>
        <p:nvSpPr>
          <p:cNvPr id="67589" name="Oval 8"/>
          <p:cNvSpPr>
            <a:spLocks noChangeArrowheads="1"/>
          </p:cNvSpPr>
          <p:nvPr/>
        </p:nvSpPr>
        <p:spPr bwMode="auto">
          <a:xfrm>
            <a:off x="3924300" y="2420938"/>
            <a:ext cx="2374900" cy="2374900"/>
          </a:xfrm>
          <a:prstGeom prst="ellipse">
            <a:avLst/>
          </a:prstGeom>
          <a:solidFill>
            <a:srgbClr val="00FF00">
              <a:alpha val="50195"/>
            </a:srgbClr>
          </a:solidFill>
          <a:ln w="9525">
            <a:solidFill>
              <a:schemeClr val="tx1"/>
            </a:solidFill>
            <a:round/>
            <a:headEnd/>
            <a:tailEnd/>
          </a:ln>
        </p:spPr>
        <p:txBody>
          <a:bodyPr wrap="none" anchor="ctr"/>
          <a:lstStyle/>
          <a:p>
            <a:endParaRPr lang="pl-PL"/>
          </a:p>
        </p:txBody>
      </p:sp>
      <p:sp>
        <p:nvSpPr>
          <p:cNvPr id="67590" name="Text Box 9"/>
          <p:cNvSpPr txBox="1">
            <a:spLocks noChangeArrowheads="1"/>
          </p:cNvSpPr>
          <p:nvPr/>
        </p:nvSpPr>
        <p:spPr bwMode="auto">
          <a:xfrm>
            <a:off x="2771775" y="620713"/>
            <a:ext cx="3117850" cy="579437"/>
          </a:xfrm>
          <a:prstGeom prst="rect">
            <a:avLst/>
          </a:prstGeom>
          <a:noFill/>
          <a:ln w="9525">
            <a:noFill/>
            <a:miter lim="800000"/>
            <a:headEnd/>
            <a:tailEnd/>
          </a:ln>
        </p:spPr>
        <p:txBody>
          <a:bodyPr wrap="none">
            <a:spAutoFit/>
          </a:bodyPr>
          <a:lstStyle/>
          <a:p>
            <a:r>
              <a:rPr lang="pl-PL" sz="3200" baseline="0">
                <a:solidFill>
                  <a:srgbClr val="000066"/>
                </a:solidFill>
              </a:rPr>
              <a:t>językoznawstwo</a:t>
            </a:r>
          </a:p>
        </p:txBody>
      </p:sp>
      <p:sp>
        <p:nvSpPr>
          <p:cNvPr id="67591" name="Text Box 10"/>
          <p:cNvSpPr txBox="1">
            <a:spLocks noChangeArrowheads="1"/>
          </p:cNvSpPr>
          <p:nvPr/>
        </p:nvSpPr>
        <p:spPr bwMode="auto">
          <a:xfrm>
            <a:off x="323850" y="3260725"/>
            <a:ext cx="1762125" cy="579438"/>
          </a:xfrm>
          <a:prstGeom prst="rect">
            <a:avLst/>
          </a:prstGeom>
          <a:noFill/>
          <a:ln w="9525">
            <a:noFill/>
            <a:miter lim="800000"/>
            <a:headEnd/>
            <a:tailEnd/>
          </a:ln>
        </p:spPr>
        <p:txBody>
          <a:bodyPr wrap="none">
            <a:spAutoFit/>
          </a:bodyPr>
          <a:lstStyle/>
          <a:p>
            <a:r>
              <a:rPr lang="pl-PL" sz="3200" baseline="0">
                <a:solidFill>
                  <a:srgbClr val="990033"/>
                </a:solidFill>
              </a:rPr>
              <a:t>literatura</a:t>
            </a:r>
          </a:p>
        </p:txBody>
      </p:sp>
      <p:sp>
        <p:nvSpPr>
          <p:cNvPr id="67592" name="Text Box 11"/>
          <p:cNvSpPr txBox="1">
            <a:spLocks noChangeArrowheads="1"/>
          </p:cNvSpPr>
          <p:nvPr/>
        </p:nvSpPr>
        <p:spPr bwMode="auto">
          <a:xfrm>
            <a:off x="6443663" y="3216275"/>
            <a:ext cx="1401762" cy="579438"/>
          </a:xfrm>
          <a:prstGeom prst="rect">
            <a:avLst/>
          </a:prstGeom>
          <a:noFill/>
          <a:ln w="9525">
            <a:noFill/>
            <a:miter lim="800000"/>
            <a:headEnd/>
            <a:tailEnd/>
          </a:ln>
        </p:spPr>
        <p:txBody>
          <a:bodyPr wrap="none">
            <a:spAutoFit/>
          </a:bodyPr>
          <a:lstStyle/>
          <a:p>
            <a:r>
              <a:rPr lang="pl-PL" sz="3200" baseline="0">
                <a:solidFill>
                  <a:srgbClr val="006600"/>
                </a:solidFill>
              </a:rPr>
              <a:t>kultura</a:t>
            </a:r>
          </a:p>
        </p:txBody>
      </p:sp>
      <p:sp>
        <p:nvSpPr>
          <p:cNvPr id="60434" name="AutoShape 18"/>
          <p:cNvSpPr>
            <a:spLocks noChangeArrowheads="1"/>
          </p:cNvSpPr>
          <p:nvPr/>
        </p:nvSpPr>
        <p:spPr bwMode="auto">
          <a:xfrm rot="-8453038">
            <a:off x="3924300" y="3933825"/>
            <a:ext cx="2738438" cy="433388"/>
          </a:xfrm>
          <a:prstGeom prst="rightArrow">
            <a:avLst>
              <a:gd name="adj1" fmla="val 50000"/>
              <a:gd name="adj2" fmla="val 157967"/>
            </a:avLst>
          </a:prstGeom>
          <a:solidFill>
            <a:srgbClr val="660066"/>
          </a:solidFill>
          <a:ln w="9525">
            <a:solidFill>
              <a:schemeClr val="tx1"/>
            </a:solidFill>
            <a:miter lim="800000"/>
            <a:headEnd/>
            <a:tailEnd/>
          </a:ln>
        </p:spPr>
        <p:txBody>
          <a:bodyPr wrap="none" anchor="ctr"/>
          <a:lstStyle/>
          <a:p>
            <a:endParaRPr lang="pl-PL"/>
          </a:p>
        </p:txBody>
      </p:sp>
      <p:pic>
        <p:nvPicPr>
          <p:cNvPr id="60435" name="Picture 19" descr="Elizabeth_I_(Armada_Portrait)"/>
          <p:cNvPicPr>
            <a:picLocks noChangeAspect="1" noChangeArrowheads="1"/>
          </p:cNvPicPr>
          <p:nvPr/>
        </p:nvPicPr>
        <p:blipFill>
          <a:blip r:embed="rId3"/>
          <a:srcRect/>
          <a:stretch>
            <a:fillRect/>
          </a:stretch>
        </p:blipFill>
        <p:spPr bwMode="auto">
          <a:xfrm>
            <a:off x="6156325" y="4437063"/>
            <a:ext cx="2843213" cy="2278062"/>
          </a:xfrm>
          <a:prstGeom prst="rect">
            <a:avLst/>
          </a:prstGeom>
          <a:noFill/>
          <a:ln w="9525">
            <a:noFill/>
            <a:miter lim="800000"/>
            <a:headEnd/>
            <a:tailEnd/>
          </a:ln>
        </p:spPr>
      </p:pic>
      <p:pic>
        <p:nvPicPr>
          <p:cNvPr id="67596" name="Picture 12" descr="logo_IA"/>
          <p:cNvPicPr>
            <a:picLocks noChangeAspect="1" noChangeArrowheads="1"/>
          </p:cNvPicPr>
          <p:nvPr/>
        </p:nvPicPr>
        <p:blipFill>
          <a:blip r:embed="rId4"/>
          <a:srcRect/>
          <a:stretch>
            <a:fillRect/>
          </a:stretch>
        </p:blipFill>
        <p:spPr bwMode="auto">
          <a:xfrm>
            <a:off x="34925" y="6007100"/>
            <a:ext cx="1871663" cy="850900"/>
          </a:xfrm>
          <a:prstGeom prst="rect">
            <a:avLst/>
          </a:prstGeom>
          <a:noFill/>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0434"/>
                                        </p:tgtEl>
                                        <p:attrNameLst>
                                          <p:attrName>style.visibility</p:attrName>
                                        </p:attrNameLst>
                                      </p:cBhvr>
                                      <p:to>
                                        <p:strVal val="visible"/>
                                      </p:to>
                                    </p:set>
                                    <p:animEffect transition="in" filter="wipe(right)">
                                      <p:cBhvr>
                                        <p:cTn id="7" dur="500"/>
                                        <p:tgtEl>
                                          <p:spTgt spid="60434"/>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nodeType="clickEffect">
                                  <p:stCondLst>
                                    <p:cond delay="0"/>
                                  </p:stCondLst>
                                  <p:childTnLst>
                                    <p:set>
                                      <p:cBhvr>
                                        <p:cTn id="11" dur="1" fill="hold">
                                          <p:stCondLst>
                                            <p:cond delay="0"/>
                                          </p:stCondLst>
                                        </p:cTn>
                                        <p:tgtEl>
                                          <p:spTgt spid="60435"/>
                                        </p:tgtEl>
                                        <p:attrNameLst>
                                          <p:attrName>style.visibility</p:attrName>
                                        </p:attrNameLst>
                                      </p:cBhvr>
                                      <p:to>
                                        <p:strVal val="visible"/>
                                      </p:to>
                                    </p:set>
                                    <p:anim calcmode="lin" valueType="num">
                                      <p:cBhvr>
                                        <p:cTn id="12" dur="500" fill="hold"/>
                                        <p:tgtEl>
                                          <p:spTgt spid="60435"/>
                                        </p:tgtEl>
                                        <p:attrNameLst>
                                          <p:attrName>ppt_w</p:attrName>
                                        </p:attrNameLst>
                                      </p:cBhvr>
                                      <p:tavLst>
                                        <p:tav tm="0">
                                          <p:val>
                                            <p:fltVal val="0"/>
                                          </p:val>
                                        </p:tav>
                                        <p:tav tm="100000">
                                          <p:val>
                                            <p:strVal val="#ppt_w"/>
                                          </p:val>
                                        </p:tav>
                                      </p:tavLst>
                                    </p:anim>
                                    <p:anim calcmode="lin" valueType="num">
                                      <p:cBhvr>
                                        <p:cTn id="13" dur="500" fill="hold"/>
                                        <p:tgtEl>
                                          <p:spTgt spid="6043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3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Shape 92"/>
          <p:cNvSpPr/>
          <p:nvPr/>
        </p:nvSpPr>
        <p:spPr>
          <a:xfrm>
            <a:off x="0" y="0"/>
            <a:ext cx="9137650" cy="360363"/>
          </a:xfrm>
          <a:prstGeom prst="rect">
            <a:avLst/>
          </a:prstGeom>
          <a:solidFill>
            <a:srgbClr val="00447C"/>
          </a:solidFill>
          <a:ln>
            <a:noFill/>
          </a:ln>
        </p:spPr>
        <p:txBody>
          <a:bodyPr lIns="91425" tIns="45700" rIns="91425" bIns="45700" anchor="ctr"/>
          <a:lstStyle/>
          <a:p>
            <a:pPr algn="ctr" fontAlgn="auto">
              <a:spcBef>
                <a:spcPts val="0"/>
              </a:spcBef>
              <a:spcAft>
                <a:spcPts val="0"/>
              </a:spcAft>
              <a:defRPr/>
            </a:pPr>
            <a:endParaRPr sz="1800" kern="0" baseline="0">
              <a:solidFill>
                <a:schemeClr val="lt1"/>
              </a:solidFill>
              <a:latin typeface="+mn-lt"/>
              <a:ea typeface="Calibri"/>
              <a:cs typeface="Calibri"/>
              <a:sym typeface="Calibri"/>
            </a:endParaRPr>
          </a:p>
        </p:txBody>
      </p:sp>
      <p:pic>
        <p:nvPicPr>
          <p:cNvPr id="15362" name="Shape 93"/>
          <p:cNvPicPr preferRelativeResize="0">
            <a:picLocks noChangeAspect="1" noChangeArrowheads="1"/>
          </p:cNvPicPr>
          <p:nvPr/>
        </p:nvPicPr>
        <p:blipFill>
          <a:blip r:embed="rId3"/>
          <a:srcRect/>
          <a:stretch>
            <a:fillRect/>
          </a:stretch>
        </p:blipFill>
        <p:spPr bwMode="auto">
          <a:xfrm>
            <a:off x="420688" y="8088313"/>
            <a:ext cx="1703387" cy="709612"/>
          </a:xfrm>
          <a:prstGeom prst="rect">
            <a:avLst/>
          </a:prstGeom>
          <a:noFill/>
          <a:ln w="9525">
            <a:noFill/>
            <a:miter lim="800000"/>
            <a:headEnd/>
            <a:tailEnd/>
          </a:ln>
        </p:spPr>
      </p:pic>
      <p:sp>
        <p:nvSpPr>
          <p:cNvPr id="94" name="Shape 94"/>
          <p:cNvSpPr>
            <a:spLocks noChangeArrowheads="1"/>
          </p:cNvSpPr>
          <p:nvPr/>
        </p:nvSpPr>
        <p:spPr bwMode="auto">
          <a:xfrm flipV="1">
            <a:off x="0" y="9334500"/>
            <a:ext cx="9144000" cy="47625"/>
          </a:xfrm>
          <a:prstGeom prst="rect">
            <a:avLst/>
          </a:prstGeom>
          <a:solidFill>
            <a:srgbClr val="00447C"/>
          </a:solidFill>
          <a:ln w="9525">
            <a:noFill/>
            <a:miter lim="800000"/>
            <a:headEnd/>
            <a:tailEnd/>
          </a:ln>
        </p:spPr>
        <p:txBody>
          <a:bodyPr rot="10800000" lIns="91425" tIns="45700" rIns="91425" bIns="45700" anchor="ctr"/>
          <a:lstStyle/>
          <a:p>
            <a:pPr algn="ctr" fontAlgn="auto">
              <a:spcBef>
                <a:spcPts val="0"/>
              </a:spcBef>
              <a:spcAft>
                <a:spcPts val="0"/>
              </a:spcAft>
              <a:defRPr/>
            </a:pPr>
            <a:endParaRPr sz="1800" kern="0" baseline="0">
              <a:solidFill>
                <a:schemeClr val="lt1"/>
              </a:solidFill>
              <a:latin typeface="+mn-lt"/>
              <a:ea typeface="Calibri"/>
              <a:cs typeface="Calibri"/>
              <a:sym typeface="Calibri"/>
            </a:endParaRPr>
          </a:p>
        </p:txBody>
      </p:sp>
      <p:sp>
        <p:nvSpPr>
          <p:cNvPr id="2" name="Tytuł 1"/>
          <p:cNvSpPr>
            <a:spLocks noGrp="1"/>
          </p:cNvSpPr>
          <p:nvPr>
            <p:ph type="title" idx="4294967295"/>
          </p:nvPr>
        </p:nvSpPr>
        <p:spPr>
          <a:xfrm>
            <a:off x="395288" y="260350"/>
            <a:ext cx="8229600" cy="576263"/>
          </a:xfrm>
        </p:spPr>
        <p:txBody>
          <a:bodyPr/>
          <a:lstStyle/>
          <a:p>
            <a:pPr algn="ctr" eaLnBrk="1" hangingPunct="1">
              <a:buClr>
                <a:srgbClr val="000000"/>
              </a:buClr>
              <a:buFont typeface="Calibri" pitchFamily="34" charset="0"/>
              <a:buNone/>
            </a:pPr>
            <a:r>
              <a:rPr lang="pl-PL" sz="3100">
                <a:effectLst>
                  <a:outerShdw blurRad="38100" dist="38100" dir="2700000" algn="tl">
                    <a:srgbClr val="C0C0C0"/>
                  </a:outerShdw>
                </a:effectLst>
                <a:latin typeface="Calibri" pitchFamily="34" charset="0"/>
                <a:cs typeface="Times New Roman" pitchFamily="18" charset="0"/>
              </a:rPr>
              <a:t>Hoża 69 wg naszych studentów</a:t>
            </a:r>
          </a:p>
        </p:txBody>
      </p:sp>
      <p:pic>
        <p:nvPicPr>
          <p:cNvPr id="69644" name="Picture 12" descr="9-A"/>
          <p:cNvPicPr>
            <a:picLocks noChangeAspect="1" noChangeArrowheads="1"/>
          </p:cNvPicPr>
          <p:nvPr/>
        </p:nvPicPr>
        <p:blipFill>
          <a:blip r:embed="rId4"/>
          <a:srcRect/>
          <a:stretch>
            <a:fillRect/>
          </a:stretch>
        </p:blipFill>
        <p:spPr bwMode="auto">
          <a:xfrm>
            <a:off x="468313" y="908050"/>
            <a:ext cx="3560762" cy="5329238"/>
          </a:xfrm>
          <a:prstGeom prst="rect">
            <a:avLst/>
          </a:prstGeom>
          <a:noFill/>
          <a:ln w="9525">
            <a:noFill/>
            <a:miter lim="800000"/>
            <a:headEnd/>
            <a:tailEnd/>
          </a:ln>
        </p:spPr>
      </p:pic>
      <p:pic>
        <p:nvPicPr>
          <p:cNvPr id="69645" name="Picture 13" descr="9-E"/>
          <p:cNvPicPr>
            <a:picLocks noChangeAspect="1" noChangeArrowheads="1"/>
          </p:cNvPicPr>
          <p:nvPr/>
        </p:nvPicPr>
        <p:blipFill>
          <a:blip r:embed="rId5"/>
          <a:srcRect/>
          <a:stretch>
            <a:fillRect/>
          </a:stretch>
        </p:blipFill>
        <p:spPr bwMode="auto">
          <a:xfrm>
            <a:off x="4356100" y="908050"/>
            <a:ext cx="3997325" cy="5329238"/>
          </a:xfrm>
          <a:prstGeom prst="rect">
            <a:avLst/>
          </a:prstGeom>
          <a:noFill/>
          <a:ln w="9525">
            <a:noFill/>
            <a:miter lim="800000"/>
            <a:headEnd/>
            <a:tailEnd/>
          </a:ln>
        </p:spPr>
      </p:pic>
      <p:pic>
        <p:nvPicPr>
          <p:cNvPr id="69660" name="Picture 28" descr="32-H"/>
          <p:cNvPicPr>
            <a:picLocks noChangeAspect="1" noChangeArrowheads="1"/>
          </p:cNvPicPr>
          <p:nvPr/>
        </p:nvPicPr>
        <p:blipFill>
          <a:blip r:embed="rId6"/>
          <a:srcRect/>
          <a:stretch>
            <a:fillRect/>
          </a:stretch>
        </p:blipFill>
        <p:spPr bwMode="auto">
          <a:xfrm>
            <a:off x="611188" y="908050"/>
            <a:ext cx="7705725" cy="5780088"/>
          </a:xfrm>
          <a:prstGeom prst="rect">
            <a:avLst/>
          </a:prstGeom>
          <a:noFill/>
          <a:ln w="9525">
            <a:noFill/>
            <a:miter lim="800000"/>
            <a:headEnd/>
            <a:tailEnd/>
          </a:ln>
        </p:spPr>
      </p:pic>
      <p:pic>
        <p:nvPicPr>
          <p:cNvPr id="69661" name="Picture 29" descr="1-I"/>
          <p:cNvPicPr>
            <a:picLocks noChangeAspect="1" noChangeArrowheads="1"/>
          </p:cNvPicPr>
          <p:nvPr/>
        </p:nvPicPr>
        <p:blipFill>
          <a:blip r:embed="rId7"/>
          <a:srcRect/>
          <a:stretch>
            <a:fillRect/>
          </a:stretch>
        </p:blipFill>
        <p:spPr bwMode="auto">
          <a:xfrm>
            <a:off x="179388" y="1196975"/>
            <a:ext cx="8424862" cy="4746625"/>
          </a:xfrm>
          <a:prstGeom prst="rect">
            <a:avLst/>
          </a:prstGeom>
          <a:noFill/>
          <a:ln w="9525">
            <a:noFill/>
            <a:miter lim="800000"/>
            <a:headEnd/>
            <a:tailEnd/>
          </a:ln>
        </p:spPr>
      </p:pic>
      <p:pic>
        <p:nvPicPr>
          <p:cNvPr id="69664" name="Picture 32" descr="14-A"/>
          <p:cNvPicPr>
            <a:picLocks noChangeAspect="1" noChangeArrowheads="1"/>
          </p:cNvPicPr>
          <p:nvPr/>
        </p:nvPicPr>
        <p:blipFill>
          <a:blip r:embed="rId8"/>
          <a:srcRect/>
          <a:stretch>
            <a:fillRect/>
          </a:stretch>
        </p:blipFill>
        <p:spPr bwMode="auto">
          <a:xfrm>
            <a:off x="250825" y="836613"/>
            <a:ext cx="5976938" cy="3994150"/>
          </a:xfrm>
          <a:prstGeom prst="rect">
            <a:avLst/>
          </a:prstGeom>
          <a:noFill/>
          <a:ln w="9525">
            <a:noFill/>
            <a:miter lim="800000"/>
            <a:headEnd/>
            <a:tailEnd/>
          </a:ln>
        </p:spPr>
      </p:pic>
      <p:pic>
        <p:nvPicPr>
          <p:cNvPr id="69665" name="Picture 33" descr="11-H"/>
          <p:cNvPicPr>
            <a:picLocks noChangeAspect="1" noChangeArrowheads="1"/>
          </p:cNvPicPr>
          <p:nvPr/>
        </p:nvPicPr>
        <p:blipFill>
          <a:blip r:embed="rId9"/>
          <a:srcRect/>
          <a:stretch>
            <a:fillRect/>
          </a:stretch>
        </p:blipFill>
        <p:spPr bwMode="auto">
          <a:xfrm>
            <a:off x="5724525" y="981075"/>
            <a:ext cx="3162300" cy="5614988"/>
          </a:xfrm>
          <a:prstGeom prst="rect">
            <a:avLst/>
          </a:prstGeom>
          <a:noFill/>
          <a:ln w="9525">
            <a:noFill/>
            <a:miter lim="800000"/>
            <a:headEnd/>
            <a:tailEnd/>
          </a:ln>
        </p:spPr>
      </p:pic>
      <p:pic>
        <p:nvPicPr>
          <p:cNvPr id="69666" name="Picture 34" descr="38-H"/>
          <p:cNvPicPr>
            <a:picLocks noChangeAspect="1" noChangeArrowheads="1"/>
          </p:cNvPicPr>
          <p:nvPr/>
        </p:nvPicPr>
        <p:blipFill>
          <a:blip r:embed="rId10"/>
          <a:srcRect/>
          <a:stretch>
            <a:fillRect/>
          </a:stretch>
        </p:blipFill>
        <p:spPr bwMode="auto">
          <a:xfrm>
            <a:off x="250825" y="765175"/>
            <a:ext cx="4429125" cy="5903913"/>
          </a:xfrm>
          <a:prstGeom prst="rect">
            <a:avLst/>
          </a:prstGeom>
          <a:noFill/>
          <a:ln w="9525">
            <a:noFill/>
            <a:miter lim="800000"/>
            <a:headEnd/>
            <a:tailEnd/>
          </a:ln>
        </p:spPr>
      </p:pic>
      <p:pic>
        <p:nvPicPr>
          <p:cNvPr id="69667" name="Picture 35" descr="Wyroznienie_2"/>
          <p:cNvPicPr>
            <a:picLocks noChangeAspect="1" noChangeArrowheads="1"/>
          </p:cNvPicPr>
          <p:nvPr/>
        </p:nvPicPr>
        <p:blipFill>
          <a:blip r:embed="rId11"/>
          <a:srcRect/>
          <a:stretch>
            <a:fillRect/>
          </a:stretch>
        </p:blipFill>
        <p:spPr bwMode="auto">
          <a:xfrm>
            <a:off x="4787900" y="908050"/>
            <a:ext cx="4103688" cy="5472113"/>
          </a:xfrm>
          <a:prstGeom prst="rect">
            <a:avLst/>
          </a:prstGeom>
          <a:noFill/>
          <a:ln w="9525">
            <a:noFill/>
            <a:miter lim="800000"/>
            <a:headEnd/>
            <a:tailEnd/>
          </a:ln>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69644"/>
                                        </p:tgtEl>
                                        <p:attrNameLst>
                                          <p:attrName>style.visibility</p:attrName>
                                        </p:attrNameLst>
                                      </p:cBhvr>
                                      <p:to>
                                        <p:strVal val="visible"/>
                                      </p:to>
                                    </p:set>
                                    <p:animEffect transition="in" filter="slide(fromLeft)">
                                      <p:cBhvr>
                                        <p:cTn id="7" dur="500"/>
                                        <p:tgtEl>
                                          <p:spTgt spid="69644"/>
                                        </p:tgtEl>
                                      </p:cBhvr>
                                    </p:animEffect>
                                  </p:childTnLst>
                                </p:cTn>
                              </p:par>
                              <p:par>
                                <p:cTn id="8" presetID="12" presetClass="entr" presetSubtype="2" fill="hold" nodeType="withEffect">
                                  <p:stCondLst>
                                    <p:cond delay="0"/>
                                  </p:stCondLst>
                                  <p:childTnLst>
                                    <p:set>
                                      <p:cBhvr>
                                        <p:cTn id="9" dur="1" fill="hold">
                                          <p:stCondLst>
                                            <p:cond delay="0"/>
                                          </p:stCondLst>
                                        </p:cTn>
                                        <p:tgtEl>
                                          <p:spTgt spid="69645"/>
                                        </p:tgtEl>
                                        <p:attrNameLst>
                                          <p:attrName>style.visibility</p:attrName>
                                        </p:attrNameLst>
                                      </p:cBhvr>
                                      <p:to>
                                        <p:strVal val="visible"/>
                                      </p:to>
                                    </p:set>
                                    <p:animEffect transition="in" filter="slide(fromRight)">
                                      <p:cBhvr>
                                        <p:cTn id="10" dur="500"/>
                                        <p:tgtEl>
                                          <p:spTgt spid="69645"/>
                                        </p:tgtEl>
                                      </p:cBhvr>
                                    </p:animEffect>
                                  </p:childTnLst>
                                </p:cTn>
                              </p:par>
                            </p:childTnLst>
                          </p:cTn>
                        </p:par>
                        <p:par>
                          <p:cTn id="11" fill="hold">
                            <p:stCondLst>
                              <p:cond delay="500"/>
                            </p:stCondLst>
                            <p:childTnLst>
                              <p:par>
                                <p:cTn id="12" presetID="17" presetClass="entr" presetSubtype="10" fill="hold" nodeType="afterEffect">
                                  <p:stCondLst>
                                    <p:cond delay="2000"/>
                                  </p:stCondLst>
                                  <p:childTnLst>
                                    <p:set>
                                      <p:cBhvr>
                                        <p:cTn id="13" dur="1" fill="hold">
                                          <p:stCondLst>
                                            <p:cond delay="0"/>
                                          </p:stCondLst>
                                        </p:cTn>
                                        <p:tgtEl>
                                          <p:spTgt spid="69660"/>
                                        </p:tgtEl>
                                        <p:attrNameLst>
                                          <p:attrName>style.visibility</p:attrName>
                                        </p:attrNameLst>
                                      </p:cBhvr>
                                      <p:to>
                                        <p:strVal val="visible"/>
                                      </p:to>
                                    </p:set>
                                    <p:anim calcmode="lin" valueType="num">
                                      <p:cBhvr>
                                        <p:cTn id="14" dur="500" fill="hold"/>
                                        <p:tgtEl>
                                          <p:spTgt spid="69660"/>
                                        </p:tgtEl>
                                        <p:attrNameLst>
                                          <p:attrName>ppt_w</p:attrName>
                                        </p:attrNameLst>
                                      </p:cBhvr>
                                      <p:tavLst>
                                        <p:tav tm="0">
                                          <p:val>
                                            <p:fltVal val="0"/>
                                          </p:val>
                                        </p:tav>
                                        <p:tav tm="100000">
                                          <p:val>
                                            <p:strVal val="#ppt_w"/>
                                          </p:val>
                                        </p:tav>
                                      </p:tavLst>
                                    </p:anim>
                                    <p:anim calcmode="lin" valueType="num">
                                      <p:cBhvr>
                                        <p:cTn id="15" dur="500" fill="hold"/>
                                        <p:tgtEl>
                                          <p:spTgt spid="69660"/>
                                        </p:tgtEl>
                                        <p:attrNameLst>
                                          <p:attrName>ppt_h</p:attrName>
                                        </p:attrNameLst>
                                      </p:cBhvr>
                                      <p:tavLst>
                                        <p:tav tm="0">
                                          <p:val>
                                            <p:strVal val="#ppt_h"/>
                                          </p:val>
                                        </p:tav>
                                        <p:tav tm="100000">
                                          <p:val>
                                            <p:strVal val="#ppt_h"/>
                                          </p:val>
                                        </p:tav>
                                      </p:tavLst>
                                    </p:anim>
                                  </p:childTnLst>
                                </p:cTn>
                              </p:par>
                            </p:childTnLst>
                          </p:cTn>
                        </p:par>
                        <p:par>
                          <p:cTn id="16" fill="hold">
                            <p:stCondLst>
                              <p:cond delay="3000"/>
                            </p:stCondLst>
                            <p:childTnLst>
                              <p:par>
                                <p:cTn id="17" presetID="10" presetClass="exit" presetSubtype="0" fill="hold" nodeType="afterEffect">
                                  <p:stCondLst>
                                    <p:cond delay="0"/>
                                  </p:stCondLst>
                                  <p:childTnLst>
                                    <p:animEffect transition="out" filter="fade">
                                      <p:cBhvr>
                                        <p:cTn id="18" dur="1000"/>
                                        <p:tgtEl>
                                          <p:spTgt spid="69644"/>
                                        </p:tgtEl>
                                      </p:cBhvr>
                                    </p:animEffect>
                                    <p:set>
                                      <p:cBhvr>
                                        <p:cTn id="19" dur="1" fill="hold">
                                          <p:stCondLst>
                                            <p:cond delay="999"/>
                                          </p:stCondLst>
                                        </p:cTn>
                                        <p:tgtEl>
                                          <p:spTgt spid="69644"/>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1000"/>
                                        <p:tgtEl>
                                          <p:spTgt spid="69645"/>
                                        </p:tgtEl>
                                      </p:cBhvr>
                                    </p:animEffect>
                                    <p:set>
                                      <p:cBhvr>
                                        <p:cTn id="22" dur="1" fill="hold">
                                          <p:stCondLst>
                                            <p:cond delay="999"/>
                                          </p:stCondLst>
                                        </p:cTn>
                                        <p:tgtEl>
                                          <p:spTgt spid="69645"/>
                                        </p:tgtEl>
                                        <p:attrNameLst>
                                          <p:attrName>style.visibility</p:attrName>
                                        </p:attrNameLst>
                                      </p:cBhvr>
                                      <p:to>
                                        <p:strVal val="hidden"/>
                                      </p:to>
                                    </p:set>
                                  </p:childTnLst>
                                </p:cTn>
                              </p:par>
                            </p:childTnLst>
                          </p:cTn>
                        </p:par>
                        <p:par>
                          <p:cTn id="23" fill="hold">
                            <p:stCondLst>
                              <p:cond delay="4000"/>
                            </p:stCondLst>
                            <p:childTnLst>
                              <p:par>
                                <p:cTn id="24" presetID="12" presetClass="entr" presetSubtype="4" fill="hold" nodeType="afterEffect">
                                  <p:stCondLst>
                                    <p:cond delay="2000"/>
                                  </p:stCondLst>
                                  <p:childTnLst>
                                    <p:set>
                                      <p:cBhvr>
                                        <p:cTn id="25" dur="1" fill="hold">
                                          <p:stCondLst>
                                            <p:cond delay="0"/>
                                          </p:stCondLst>
                                        </p:cTn>
                                        <p:tgtEl>
                                          <p:spTgt spid="69661"/>
                                        </p:tgtEl>
                                        <p:attrNameLst>
                                          <p:attrName>style.visibility</p:attrName>
                                        </p:attrNameLst>
                                      </p:cBhvr>
                                      <p:to>
                                        <p:strVal val="visible"/>
                                      </p:to>
                                    </p:set>
                                    <p:animEffect transition="in" filter="slide(fromBottom)">
                                      <p:cBhvr>
                                        <p:cTn id="26" dur="500"/>
                                        <p:tgtEl>
                                          <p:spTgt spid="69661"/>
                                        </p:tgtEl>
                                      </p:cBhvr>
                                    </p:animEffect>
                                  </p:childTnLst>
                                </p:cTn>
                              </p:par>
                            </p:childTnLst>
                          </p:cTn>
                        </p:par>
                        <p:par>
                          <p:cTn id="27" fill="hold">
                            <p:stCondLst>
                              <p:cond delay="6500"/>
                            </p:stCondLst>
                            <p:childTnLst>
                              <p:par>
                                <p:cTn id="28" presetID="10" presetClass="exit" presetSubtype="0" fill="hold" nodeType="afterEffect">
                                  <p:stCondLst>
                                    <p:cond delay="0"/>
                                  </p:stCondLst>
                                  <p:childTnLst>
                                    <p:animEffect transition="out" filter="fade">
                                      <p:cBhvr>
                                        <p:cTn id="29" dur="1000"/>
                                        <p:tgtEl>
                                          <p:spTgt spid="69660"/>
                                        </p:tgtEl>
                                      </p:cBhvr>
                                    </p:animEffect>
                                    <p:set>
                                      <p:cBhvr>
                                        <p:cTn id="30" dur="1" fill="hold">
                                          <p:stCondLst>
                                            <p:cond delay="999"/>
                                          </p:stCondLst>
                                        </p:cTn>
                                        <p:tgtEl>
                                          <p:spTgt spid="69660"/>
                                        </p:tgtEl>
                                        <p:attrNameLst>
                                          <p:attrName>style.visibility</p:attrName>
                                        </p:attrNameLst>
                                      </p:cBhvr>
                                      <p:to>
                                        <p:strVal val="hidden"/>
                                      </p:to>
                                    </p:set>
                                  </p:childTnLst>
                                </p:cTn>
                              </p:par>
                            </p:childTnLst>
                          </p:cTn>
                        </p:par>
                        <p:par>
                          <p:cTn id="31" fill="hold">
                            <p:stCondLst>
                              <p:cond delay="7500"/>
                            </p:stCondLst>
                            <p:childTnLst>
                              <p:par>
                                <p:cTn id="32" presetID="12" presetClass="entr" presetSubtype="8" fill="hold" nodeType="afterEffect">
                                  <p:stCondLst>
                                    <p:cond delay="2000"/>
                                  </p:stCondLst>
                                  <p:childTnLst>
                                    <p:set>
                                      <p:cBhvr>
                                        <p:cTn id="33" dur="1" fill="hold">
                                          <p:stCondLst>
                                            <p:cond delay="0"/>
                                          </p:stCondLst>
                                        </p:cTn>
                                        <p:tgtEl>
                                          <p:spTgt spid="69664"/>
                                        </p:tgtEl>
                                        <p:attrNameLst>
                                          <p:attrName>style.visibility</p:attrName>
                                        </p:attrNameLst>
                                      </p:cBhvr>
                                      <p:to>
                                        <p:strVal val="visible"/>
                                      </p:to>
                                    </p:set>
                                    <p:animEffect transition="in" filter="slide(fromLeft)">
                                      <p:cBhvr>
                                        <p:cTn id="34" dur="500"/>
                                        <p:tgtEl>
                                          <p:spTgt spid="69664"/>
                                        </p:tgtEl>
                                      </p:cBhvr>
                                    </p:animEffect>
                                  </p:childTnLst>
                                </p:cTn>
                              </p:par>
                            </p:childTnLst>
                          </p:cTn>
                        </p:par>
                        <p:par>
                          <p:cTn id="35" fill="hold">
                            <p:stCondLst>
                              <p:cond delay="10000"/>
                            </p:stCondLst>
                            <p:childTnLst>
                              <p:par>
                                <p:cTn id="36" presetID="10" presetClass="exit" presetSubtype="0" fill="hold" nodeType="afterEffect">
                                  <p:stCondLst>
                                    <p:cond delay="0"/>
                                  </p:stCondLst>
                                  <p:childTnLst>
                                    <p:animEffect transition="out" filter="fade">
                                      <p:cBhvr>
                                        <p:cTn id="37" dur="1000"/>
                                        <p:tgtEl>
                                          <p:spTgt spid="69661"/>
                                        </p:tgtEl>
                                      </p:cBhvr>
                                    </p:animEffect>
                                    <p:set>
                                      <p:cBhvr>
                                        <p:cTn id="38" dur="1" fill="hold">
                                          <p:stCondLst>
                                            <p:cond delay="999"/>
                                          </p:stCondLst>
                                        </p:cTn>
                                        <p:tgtEl>
                                          <p:spTgt spid="69661"/>
                                        </p:tgtEl>
                                        <p:attrNameLst>
                                          <p:attrName>style.visibility</p:attrName>
                                        </p:attrNameLst>
                                      </p:cBhvr>
                                      <p:to>
                                        <p:strVal val="hidden"/>
                                      </p:to>
                                    </p:set>
                                  </p:childTnLst>
                                </p:cTn>
                              </p:par>
                            </p:childTnLst>
                          </p:cTn>
                        </p:par>
                        <p:par>
                          <p:cTn id="39" fill="hold">
                            <p:stCondLst>
                              <p:cond delay="11000"/>
                            </p:stCondLst>
                            <p:childTnLst>
                              <p:par>
                                <p:cTn id="40" presetID="12" presetClass="entr" presetSubtype="2" fill="hold" nodeType="afterEffect">
                                  <p:stCondLst>
                                    <p:cond delay="2000"/>
                                  </p:stCondLst>
                                  <p:childTnLst>
                                    <p:set>
                                      <p:cBhvr>
                                        <p:cTn id="41" dur="1" fill="hold">
                                          <p:stCondLst>
                                            <p:cond delay="0"/>
                                          </p:stCondLst>
                                        </p:cTn>
                                        <p:tgtEl>
                                          <p:spTgt spid="69665"/>
                                        </p:tgtEl>
                                        <p:attrNameLst>
                                          <p:attrName>style.visibility</p:attrName>
                                        </p:attrNameLst>
                                      </p:cBhvr>
                                      <p:to>
                                        <p:strVal val="visible"/>
                                      </p:to>
                                    </p:set>
                                    <p:animEffect transition="in" filter="slide(fromRight)">
                                      <p:cBhvr>
                                        <p:cTn id="42" dur="500"/>
                                        <p:tgtEl>
                                          <p:spTgt spid="69665"/>
                                        </p:tgtEl>
                                      </p:cBhvr>
                                    </p:animEffect>
                                  </p:childTnLst>
                                </p:cTn>
                              </p:par>
                            </p:childTnLst>
                          </p:cTn>
                        </p:par>
                        <p:par>
                          <p:cTn id="43" fill="hold">
                            <p:stCondLst>
                              <p:cond delay="13500"/>
                            </p:stCondLst>
                            <p:childTnLst>
                              <p:par>
                                <p:cTn id="44" presetID="10" presetClass="exit" presetSubtype="0" fill="hold" nodeType="afterEffect">
                                  <p:stCondLst>
                                    <p:cond delay="0"/>
                                  </p:stCondLst>
                                  <p:childTnLst>
                                    <p:animEffect transition="out" filter="fade">
                                      <p:cBhvr>
                                        <p:cTn id="45" dur="1000"/>
                                        <p:tgtEl>
                                          <p:spTgt spid="69664"/>
                                        </p:tgtEl>
                                      </p:cBhvr>
                                    </p:animEffect>
                                    <p:set>
                                      <p:cBhvr>
                                        <p:cTn id="46" dur="1" fill="hold">
                                          <p:stCondLst>
                                            <p:cond delay="999"/>
                                          </p:stCondLst>
                                        </p:cTn>
                                        <p:tgtEl>
                                          <p:spTgt spid="69664"/>
                                        </p:tgtEl>
                                        <p:attrNameLst>
                                          <p:attrName>style.visibility</p:attrName>
                                        </p:attrNameLst>
                                      </p:cBhvr>
                                      <p:to>
                                        <p:strVal val="hidden"/>
                                      </p:to>
                                    </p:set>
                                  </p:childTnLst>
                                </p:cTn>
                              </p:par>
                            </p:childTnLst>
                          </p:cTn>
                        </p:par>
                        <p:par>
                          <p:cTn id="47" fill="hold">
                            <p:stCondLst>
                              <p:cond delay="14500"/>
                            </p:stCondLst>
                            <p:childTnLst>
                              <p:par>
                                <p:cTn id="48" presetID="12" presetClass="entr" presetSubtype="4" fill="hold" nodeType="afterEffect">
                                  <p:stCondLst>
                                    <p:cond delay="2000"/>
                                  </p:stCondLst>
                                  <p:childTnLst>
                                    <p:set>
                                      <p:cBhvr>
                                        <p:cTn id="49" dur="1" fill="hold">
                                          <p:stCondLst>
                                            <p:cond delay="0"/>
                                          </p:stCondLst>
                                        </p:cTn>
                                        <p:tgtEl>
                                          <p:spTgt spid="69666"/>
                                        </p:tgtEl>
                                        <p:attrNameLst>
                                          <p:attrName>style.visibility</p:attrName>
                                        </p:attrNameLst>
                                      </p:cBhvr>
                                      <p:to>
                                        <p:strVal val="visible"/>
                                      </p:to>
                                    </p:set>
                                    <p:animEffect transition="in" filter="slide(fromBottom)">
                                      <p:cBhvr>
                                        <p:cTn id="50" dur="500"/>
                                        <p:tgtEl>
                                          <p:spTgt spid="69666"/>
                                        </p:tgtEl>
                                      </p:cBhvr>
                                    </p:animEffect>
                                  </p:childTnLst>
                                </p:cTn>
                              </p:par>
                            </p:childTnLst>
                          </p:cTn>
                        </p:par>
                        <p:par>
                          <p:cTn id="51" fill="hold">
                            <p:stCondLst>
                              <p:cond delay="17000"/>
                            </p:stCondLst>
                            <p:childTnLst>
                              <p:par>
                                <p:cTn id="52" presetID="10" presetClass="exit" presetSubtype="0" fill="hold" nodeType="afterEffect">
                                  <p:stCondLst>
                                    <p:cond delay="0"/>
                                  </p:stCondLst>
                                  <p:childTnLst>
                                    <p:animEffect transition="out" filter="fade">
                                      <p:cBhvr>
                                        <p:cTn id="53" dur="1000"/>
                                        <p:tgtEl>
                                          <p:spTgt spid="69665"/>
                                        </p:tgtEl>
                                      </p:cBhvr>
                                    </p:animEffect>
                                    <p:set>
                                      <p:cBhvr>
                                        <p:cTn id="54" dur="1" fill="hold">
                                          <p:stCondLst>
                                            <p:cond delay="999"/>
                                          </p:stCondLst>
                                        </p:cTn>
                                        <p:tgtEl>
                                          <p:spTgt spid="69665"/>
                                        </p:tgtEl>
                                        <p:attrNameLst>
                                          <p:attrName>style.visibility</p:attrName>
                                        </p:attrNameLst>
                                      </p:cBhvr>
                                      <p:to>
                                        <p:strVal val="hidden"/>
                                      </p:to>
                                    </p:set>
                                  </p:childTnLst>
                                </p:cTn>
                              </p:par>
                            </p:childTnLst>
                          </p:cTn>
                        </p:par>
                        <p:par>
                          <p:cTn id="55" fill="hold">
                            <p:stCondLst>
                              <p:cond delay="18000"/>
                            </p:stCondLst>
                            <p:childTnLst>
                              <p:par>
                                <p:cTn id="56" presetID="12" presetClass="entr" presetSubtype="1" fill="hold" nodeType="afterEffect">
                                  <p:stCondLst>
                                    <p:cond delay="0"/>
                                  </p:stCondLst>
                                  <p:childTnLst>
                                    <p:set>
                                      <p:cBhvr>
                                        <p:cTn id="57" dur="1" fill="hold">
                                          <p:stCondLst>
                                            <p:cond delay="0"/>
                                          </p:stCondLst>
                                        </p:cTn>
                                        <p:tgtEl>
                                          <p:spTgt spid="69667"/>
                                        </p:tgtEl>
                                        <p:attrNameLst>
                                          <p:attrName>style.visibility</p:attrName>
                                        </p:attrNameLst>
                                      </p:cBhvr>
                                      <p:to>
                                        <p:strVal val="visible"/>
                                      </p:to>
                                    </p:set>
                                    <p:animEffect transition="in" filter="slide(fromTop)">
                                      <p:cBhvr>
                                        <p:cTn id="58" dur="1000"/>
                                        <p:tgtEl>
                                          <p:spTgt spid="696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Shape 92"/>
          <p:cNvSpPr/>
          <p:nvPr/>
        </p:nvSpPr>
        <p:spPr>
          <a:xfrm>
            <a:off x="0" y="-26988"/>
            <a:ext cx="9137650" cy="360363"/>
          </a:xfrm>
          <a:prstGeom prst="rect">
            <a:avLst/>
          </a:prstGeom>
          <a:solidFill>
            <a:srgbClr val="00447C"/>
          </a:solidFill>
          <a:ln>
            <a:noFill/>
          </a:ln>
        </p:spPr>
        <p:txBody>
          <a:bodyPr lIns="91425" tIns="45700" rIns="91425" bIns="45700" anchor="ctr"/>
          <a:lstStyle/>
          <a:p>
            <a:pPr algn="ctr" fontAlgn="auto">
              <a:spcBef>
                <a:spcPts val="0"/>
              </a:spcBef>
              <a:spcAft>
                <a:spcPts val="0"/>
              </a:spcAft>
              <a:defRPr/>
            </a:pPr>
            <a:endParaRPr sz="1800" kern="0" baseline="0">
              <a:solidFill>
                <a:schemeClr val="lt1"/>
              </a:solidFill>
              <a:latin typeface="+mn-lt"/>
              <a:ea typeface="Calibri"/>
              <a:cs typeface="Calibri"/>
              <a:sym typeface="Calibri"/>
            </a:endParaRPr>
          </a:p>
        </p:txBody>
      </p:sp>
      <p:sp>
        <p:nvSpPr>
          <p:cNvPr id="94" name="Shape 94"/>
          <p:cNvSpPr>
            <a:spLocks noChangeArrowheads="1"/>
          </p:cNvSpPr>
          <p:nvPr/>
        </p:nvSpPr>
        <p:spPr bwMode="auto">
          <a:xfrm flipV="1">
            <a:off x="0" y="5949950"/>
            <a:ext cx="9144000" cy="47625"/>
          </a:xfrm>
          <a:prstGeom prst="rect">
            <a:avLst/>
          </a:prstGeom>
          <a:solidFill>
            <a:srgbClr val="00447C"/>
          </a:solidFill>
          <a:ln w="9525">
            <a:noFill/>
            <a:miter lim="800000"/>
            <a:headEnd/>
            <a:tailEnd/>
          </a:ln>
        </p:spPr>
        <p:txBody>
          <a:bodyPr rot="10800000" lIns="91425" tIns="45700" rIns="91425" bIns="45700" anchor="ctr"/>
          <a:lstStyle/>
          <a:p>
            <a:pPr algn="ctr" fontAlgn="auto">
              <a:spcBef>
                <a:spcPts val="0"/>
              </a:spcBef>
              <a:spcAft>
                <a:spcPts val="0"/>
              </a:spcAft>
              <a:defRPr/>
            </a:pPr>
            <a:endParaRPr sz="1800" kern="0" baseline="0">
              <a:solidFill>
                <a:schemeClr val="lt1"/>
              </a:solidFill>
              <a:latin typeface="+mn-lt"/>
              <a:ea typeface="Calibri"/>
              <a:cs typeface="Calibri"/>
              <a:sym typeface="Calibri"/>
            </a:endParaRPr>
          </a:p>
        </p:txBody>
      </p:sp>
      <p:sp>
        <p:nvSpPr>
          <p:cNvPr id="26628" name="Tytuł 1"/>
          <p:cNvSpPr txBox="1">
            <a:spLocks noGrp="1"/>
          </p:cNvSpPr>
          <p:nvPr>
            <p:ph type="title"/>
          </p:nvPr>
        </p:nvSpPr>
        <p:spPr>
          <a:xfrm>
            <a:off x="395288" y="260350"/>
            <a:ext cx="8497887" cy="1079500"/>
          </a:xfrm>
        </p:spPr>
        <p:txBody>
          <a:bodyPr/>
          <a:lstStyle/>
          <a:p>
            <a:pPr algn="ctr" eaLnBrk="1" hangingPunct="1">
              <a:buClr>
                <a:srgbClr val="000000"/>
              </a:buClr>
              <a:buFont typeface="Calibri" pitchFamily="34" charset="0"/>
              <a:buNone/>
            </a:pPr>
            <a:r>
              <a:rPr lang="pl-PL" sz="1800">
                <a:latin typeface="Arial" charset="0"/>
                <a:cs typeface="Times New Roman" pitchFamily="18" charset="0"/>
              </a:rPr>
              <a:t>I am com amounge you att this tym butt for my recreation and pleasure being resolued in the heate of the battle to Liue and dye amoungst you all, to lay down for my god and for my people myn honor and my blood.</a:t>
            </a:r>
          </a:p>
        </p:txBody>
      </p:sp>
      <p:pic>
        <p:nvPicPr>
          <p:cNvPr id="26631" name="Picture 7" descr="Elizabeth_I_(Armada_Portrait)"/>
          <p:cNvPicPr>
            <a:picLocks noChangeAspect="1" noChangeArrowheads="1"/>
          </p:cNvPicPr>
          <p:nvPr/>
        </p:nvPicPr>
        <p:blipFill>
          <a:blip r:embed="rId3"/>
          <a:srcRect/>
          <a:stretch>
            <a:fillRect/>
          </a:stretch>
        </p:blipFill>
        <p:spPr bwMode="auto">
          <a:xfrm>
            <a:off x="2484438" y="1341438"/>
            <a:ext cx="4103687" cy="3286125"/>
          </a:xfrm>
          <a:prstGeom prst="rect">
            <a:avLst/>
          </a:prstGeom>
          <a:noFill/>
          <a:ln w="9525">
            <a:noFill/>
            <a:miter lim="800000"/>
            <a:headEnd/>
            <a:tailEnd/>
          </a:ln>
        </p:spPr>
      </p:pic>
      <p:pic>
        <p:nvPicPr>
          <p:cNvPr id="26633" name="Picture 9" descr="Pic WS Theatre Globe Old"/>
          <p:cNvPicPr>
            <a:picLocks noChangeAspect="1" noChangeArrowheads="1"/>
          </p:cNvPicPr>
          <p:nvPr/>
        </p:nvPicPr>
        <p:blipFill>
          <a:blip r:embed="rId4"/>
          <a:srcRect/>
          <a:stretch>
            <a:fillRect/>
          </a:stretch>
        </p:blipFill>
        <p:spPr bwMode="auto">
          <a:xfrm>
            <a:off x="0" y="1412875"/>
            <a:ext cx="2374900" cy="2376488"/>
          </a:xfrm>
          <a:prstGeom prst="rect">
            <a:avLst/>
          </a:prstGeom>
          <a:noFill/>
          <a:ln w="9525">
            <a:noFill/>
            <a:miter lim="800000"/>
            <a:headEnd/>
            <a:tailEnd/>
          </a:ln>
        </p:spPr>
      </p:pic>
      <p:pic>
        <p:nvPicPr>
          <p:cNvPr id="26634" name="Picture 10" descr="17956"/>
          <p:cNvPicPr>
            <a:picLocks noChangeAspect="1" noChangeArrowheads="1"/>
          </p:cNvPicPr>
          <p:nvPr/>
        </p:nvPicPr>
        <p:blipFill>
          <a:blip r:embed="rId5"/>
          <a:srcRect/>
          <a:stretch>
            <a:fillRect/>
          </a:stretch>
        </p:blipFill>
        <p:spPr bwMode="auto">
          <a:xfrm>
            <a:off x="250825" y="3573463"/>
            <a:ext cx="1743075" cy="2519362"/>
          </a:xfrm>
          <a:prstGeom prst="rect">
            <a:avLst/>
          </a:prstGeom>
          <a:noFill/>
          <a:ln w="9525">
            <a:noFill/>
            <a:miter lim="800000"/>
            <a:headEnd/>
            <a:tailEnd/>
          </a:ln>
        </p:spPr>
      </p:pic>
      <p:pic>
        <p:nvPicPr>
          <p:cNvPr id="26638" name="Picture 14" descr="globe"/>
          <p:cNvPicPr>
            <a:picLocks noChangeAspect="1" noChangeArrowheads="1"/>
          </p:cNvPicPr>
          <p:nvPr/>
        </p:nvPicPr>
        <p:blipFill>
          <a:blip r:embed="rId6"/>
          <a:srcRect/>
          <a:stretch>
            <a:fillRect/>
          </a:stretch>
        </p:blipFill>
        <p:spPr bwMode="auto">
          <a:xfrm>
            <a:off x="6659563" y="4076700"/>
            <a:ext cx="2219325" cy="2124075"/>
          </a:xfrm>
          <a:prstGeom prst="rect">
            <a:avLst/>
          </a:prstGeom>
          <a:noFill/>
          <a:ln w="9525">
            <a:noFill/>
            <a:miter lim="800000"/>
            <a:headEnd/>
            <a:tailEnd/>
          </a:ln>
        </p:spPr>
      </p:pic>
      <p:pic>
        <p:nvPicPr>
          <p:cNvPr id="26640" name="Picture 16" descr="ships"/>
          <p:cNvPicPr>
            <a:picLocks noChangeAspect="1" noChangeArrowheads="1"/>
          </p:cNvPicPr>
          <p:nvPr/>
        </p:nvPicPr>
        <p:blipFill>
          <a:blip r:embed="rId7"/>
          <a:srcRect/>
          <a:stretch>
            <a:fillRect/>
          </a:stretch>
        </p:blipFill>
        <p:spPr bwMode="auto">
          <a:xfrm>
            <a:off x="6191250" y="1700213"/>
            <a:ext cx="2952750" cy="1814512"/>
          </a:xfrm>
          <a:prstGeom prst="rect">
            <a:avLst/>
          </a:prstGeom>
          <a:noFill/>
          <a:ln w="12700">
            <a:solidFill>
              <a:srgbClr val="FF0000"/>
            </a:solidFill>
            <a:miter lim="800000"/>
            <a:headEnd/>
            <a:tailEnd/>
          </a:ln>
        </p:spPr>
      </p:pic>
      <p:sp>
        <p:nvSpPr>
          <p:cNvPr id="26641" name="AutoShape 17"/>
          <p:cNvSpPr>
            <a:spLocks noChangeArrowheads="1"/>
          </p:cNvSpPr>
          <p:nvPr/>
        </p:nvSpPr>
        <p:spPr bwMode="auto">
          <a:xfrm rot="-10609211">
            <a:off x="3779838" y="2060575"/>
            <a:ext cx="2447925" cy="288925"/>
          </a:xfrm>
          <a:prstGeom prst="rightArrow">
            <a:avLst>
              <a:gd name="adj1" fmla="val 50000"/>
              <a:gd name="adj2" fmla="val 211813"/>
            </a:avLst>
          </a:prstGeom>
          <a:solidFill>
            <a:srgbClr val="FF0000"/>
          </a:solidFill>
          <a:ln w="9525">
            <a:solidFill>
              <a:schemeClr val="tx1"/>
            </a:solidFill>
            <a:miter lim="800000"/>
            <a:headEnd/>
            <a:tailEnd/>
          </a:ln>
        </p:spPr>
        <p:txBody>
          <a:bodyPr wrap="none" anchor="ctr"/>
          <a:lstStyle/>
          <a:p>
            <a:endParaRPr lang="pl-PL"/>
          </a:p>
        </p:txBody>
      </p:sp>
      <p:sp>
        <p:nvSpPr>
          <p:cNvPr id="26642" name="AutoShape 18"/>
          <p:cNvSpPr>
            <a:spLocks noChangeArrowheads="1"/>
          </p:cNvSpPr>
          <p:nvPr/>
        </p:nvSpPr>
        <p:spPr bwMode="auto">
          <a:xfrm rot="-10243729">
            <a:off x="3344863" y="4398963"/>
            <a:ext cx="3816350" cy="288925"/>
          </a:xfrm>
          <a:prstGeom prst="rightArrow">
            <a:avLst>
              <a:gd name="adj1" fmla="val 50000"/>
              <a:gd name="adj2" fmla="val 330220"/>
            </a:avLst>
          </a:prstGeom>
          <a:solidFill>
            <a:srgbClr val="FF0000"/>
          </a:solidFill>
          <a:ln w="9525">
            <a:solidFill>
              <a:schemeClr val="tx1"/>
            </a:solidFill>
            <a:miter lim="800000"/>
            <a:headEnd/>
            <a:tailEnd/>
          </a:ln>
        </p:spPr>
        <p:txBody>
          <a:bodyPr rot="10800000" wrap="none" anchor="ctr"/>
          <a:lstStyle/>
          <a:p>
            <a:endParaRPr lang="pl-PL"/>
          </a:p>
        </p:txBody>
      </p:sp>
      <p:pic>
        <p:nvPicPr>
          <p:cNvPr id="62478" name="Picture 14" descr="1394574387187"/>
          <p:cNvPicPr>
            <a:picLocks noChangeAspect="1" noChangeArrowheads="1"/>
          </p:cNvPicPr>
          <p:nvPr/>
        </p:nvPicPr>
        <p:blipFill>
          <a:blip r:embed="rId8"/>
          <a:srcRect/>
          <a:stretch>
            <a:fillRect/>
          </a:stretch>
        </p:blipFill>
        <p:spPr bwMode="auto">
          <a:xfrm>
            <a:off x="1979613" y="4652963"/>
            <a:ext cx="2376487" cy="1931987"/>
          </a:xfrm>
          <a:prstGeom prst="rect">
            <a:avLst/>
          </a:prstGeom>
          <a:noFill/>
          <a:ln w="9525">
            <a:noFill/>
            <a:miter lim="800000"/>
            <a:headEnd/>
            <a:tailEnd/>
          </a:ln>
        </p:spPr>
      </p:pic>
      <p:pic>
        <p:nvPicPr>
          <p:cNvPr id="62479" name="Picture 15" descr="360641b65c64a0af69d79d5d01b43e16"/>
          <p:cNvPicPr>
            <a:picLocks noChangeAspect="1" noChangeArrowheads="1"/>
          </p:cNvPicPr>
          <p:nvPr/>
        </p:nvPicPr>
        <p:blipFill>
          <a:blip r:embed="rId9"/>
          <a:srcRect/>
          <a:stretch>
            <a:fillRect/>
          </a:stretch>
        </p:blipFill>
        <p:spPr bwMode="auto">
          <a:xfrm>
            <a:off x="4356100" y="4652963"/>
            <a:ext cx="1947863" cy="2060575"/>
          </a:xfrm>
          <a:prstGeom prst="rect">
            <a:avLst/>
          </a:prstGeom>
          <a:noFill/>
          <a:ln w="9525">
            <a:noFill/>
            <a:miter lim="800000"/>
            <a:headEnd/>
            <a:tailEnd/>
          </a:ln>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26631"/>
                                        </p:tgtEl>
                                        <p:attrNameLst>
                                          <p:attrName>style.visibility</p:attrName>
                                        </p:attrNameLst>
                                      </p:cBhvr>
                                      <p:to>
                                        <p:strVal val="visible"/>
                                      </p:to>
                                    </p:set>
                                    <p:anim calcmode="lin" valueType="num">
                                      <p:cBhvr>
                                        <p:cTn id="7" dur="500" fill="hold"/>
                                        <p:tgtEl>
                                          <p:spTgt spid="26631"/>
                                        </p:tgtEl>
                                        <p:attrNameLst>
                                          <p:attrName>ppt_w</p:attrName>
                                        </p:attrNameLst>
                                      </p:cBhvr>
                                      <p:tavLst>
                                        <p:tav tm="0">
                                          <p:val>
                                            <p:fltVal val="0"/>
                                          </p:val>
                                        </p:tav>
                                        <p:tav tm="100000">
                                          <p:val>
                                            <p:strVal val="#ppt_w"/>
                                          </p:val>
                                        </p:tav>
                                      </p:tavLst>
                                    </p:anim>
                                    <p:anim calcmode="lin" valueType="num">
                                      <p:cBhvr>
                                        <p:cTn id="8" dur="500" fill="hold"/>
                                        <p:tgtEl>
                                          <p:spTgt spid="26631"/>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6628"/>
                                        </p:tgtEl>
                                        <p:attrNameLst>
                                          <p:attrName>style.visibility</p:attrName>
                                        </p:attrNameLst>
                                      </p:cBhvr>
                                      <p:to>
                                        <p:strVal val="visible"/>
                                      </p:to>
                                    </p:set>
                                    <p:animEffect transition="in" filter="wipe(left)">
                                      <p:cBhvr>
                                        <p:cTn id="13" dur="500"/>
                                        <p:tgtEl>
                                          <p:spTgt spid="2662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1000"/>
                                        <p:tgtEl>
                                          <p:spTgt spid="26628"/>
                                        </p:tgtEl>
                                      </p:cBhvr>
                                    </p:animEffect>
                                    <p:set>
                                      <p:cBhvr>
                                        <p:cTn id="18" dur="1" fill="hold">
                                          <p:stCondLst>
                                            <p:cond delay="999"/>
                                          </p:stCondLst>
                                        </p:cTn>
                                        <p:tgtEl>
                                          <p:spTgt spid="2662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2" presetClass="entr" presetSubtype="8" fill="hold" nodeType="clickEffect">
                                  <p:stCondLst>
                                    <p:cond delay="0"/>
                                  </p:stCondLst>
                                  <p:childTnLst>
                                    <p:set>
                                      <p:cBhvr>
                                        <p:cTn id="22" dur="1" fill="hold">
                                          <p:stCondLst>
                                            <p:cond delay="0"/>
                                          </p:stCondLst>
                                        </p:cTn>
                                        <p:tgtEl>
                                          <p:spTgt spid="26633"/>
                                        </p:tgtEl>
                                        <p:attrNameLst>
                                          <p:attrName>style.visibility</p:attrName>
                                        </p:attrNameLst>
                                      </p:cBhvr>
                                      <p:to>
                                        <p:strVal val="visible"/>
                                      </p:to>
                                    </p:set>
                                    <p:animEffect transition="in" filter="slide(fromLeft)">
                                      <p:cBhvr>
                                        <p:cTn id="23" dur="500"/>
                                        <p:tgtEl>
                                          <p:spTgt spid="26633"/>
                                        </p:tgtEl>
                                      </p:cBhvr>
                                    </p:animEffect>
                                  </p:childTnLst>
                                </p:cTn>
                              </p:par>
                            </p:childTnLst>
                          </p:cTn>
                        </p:par>
                        <p:par>
                          <p:cTn id="24" fill="hold">
                            <p:stCondLst>
                              <p:cond delay="500"/>
                            </p:stCondLst>
                            <p:childTnLst>
                              <p:par>
                                <p:cTn id="25" presetID="12" presetClass="entr" presetSubtype="8" fill="hold" nodeType="afterEffect">
                                  <p:stCondLst>
                                    <p:cond delay="0"/>
                                  </p:stCondLst>
                                  <p:childTnLst>
                                    <p:set>
                                      <p:cBhvr>
                                        <p:cTn id="26" dur="1" fill="hold">
                                          <p:stCondLst>
                                            <p:cond delay="0"/>
                                          </p:stCondLst>
                                        </p:cTn>
                                        <p:tgtEl>
                                          <p:spTgt spid="26634"/>
                                        </p:tgtEl>
                                        <p:attrNameLst>
                                          <p:attrName>style.visibility</p:attrName>
                                        </p:attrNameLst>
                                      </p:cBhvr>
                                      <p:to>
                                        <p:strVal val="visible"/>
                                      </p:to>
                                    </p:set>
                                    <p:animEffect transition="in" filter="slide(fromLeft)">
                                      <p:cBhvr>
                                        <p:cTn id="27" dur="500"/>
                                        <p:tgtEl>
                                          <p:spTgt spid="26634"/>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nodeType="clickEffect">
                                  <p:stCondLst>
                                    <p:cond delay="0"/>
                                  </p:stCondLst>
                                  <p:childTnLst>
                                    <p:set>
                                      <p:cBhvr>
                                        <p:cTn id="31" dur="1" fill="hold">
                                          <p:stCondLst>
                                            <p:cond delay="0"/>
                                          </p:stCondLst>
                                        </p:cTn>
                                        <p:tgtEl>
                                          <p:spTgt spid="62478"/>
                                        </p:tgtEl>
                                        <p:attrNameLst>
                                          <p:attrName>style.visibility</p:attrName>
                                        </p:attrNameLst>
                                      </p:cBhvr>
                                      <p:to>
                                        <p:strVal val="visible"/>
                                      </p:to>
                                    </p:set>
                                    <p:animEffect transition="in" filter="slide(fromBottom)">
                                      <p:cBhvr>
                                        <p:cTn id="32" dur="500"/>
                                        <p:tgtEl>
                                          <p:spTgt spid="62478"/>
                                        </p:tgtEl>
                                      </p:cBhvr>
                                    </p:animEffect>
                                  </p:childTnLst>
                                </p:cTn>
                              </p:par>
                              <p:par>
                                <p:cTn id="33" presetID="12" presetClass="entr" presetSubtype="4" fill="hold" nodeType="withEffect">
                                  <p:stCondLst>
                                    <p:cond delay="0"/>
                                  </p:stCondLst>
                                  <p:childTnLst>
                                    <p:set>
                                      <p:cBhvr>
                                        <p:cTn id="34" dur="1" fill="hold">
                                          <p:stCondLst>
                                            <p:cond delay="0"/>
                                          </p:stCondLst>
                                        </p:cTn>
                                        <p:tgtEl>
                                          <p:spTgt spid="62479"/>
                                        </p:tgtEl>
                                        <p:attrNameLst>
                                          <p:attrName>style.visibility</p:attrName>
                                        </p:attrNameLst>
                                      </p:cBhvr>
                                      <p:to>
                                        <p:strVal val="visible"/>
                                      </p:to>
                                    </p:set>
                                    <p:animEffect transition="in" filter="slide(fromBottom)">
                                      <p:cBhvr>
                                        <p:cTn id="35" dur="500"/>
                                        <p:tgtEl>
                                          <p:spTgt spid="6247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1000"/>
                                        <p:tgtEl>
                                          <p:spTgt spid="26633"/>
                                        </p:tgtEl>
                                      </p:cBhvr>
                                    </p:animEffect>
                                    <p:set>
                                      <p:cBhvr>
                                        <p:cTn id="40" dur="1" fill="hold">
                                          <p:stCondLst>
                                            <p:cond delay="999"/>
                                          </p:stCondLst>
                                        </p:cTn>
                                        <p:tgtEl>
                                          <p:spTgt spid="26633"/>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1000"/>
                                        <p:tgtEl>
                                          <p:spTgt spid="26634"/>
                                        </p:tgtEl>
                                      </p:cBhvr>
                                    </p:animEffect>
                                    <p:set>
                                      <p:cBhvr>
                                        <p:cTn id="43" dur="1" fill="hold">
                                          <p:stCondLst>
                                            <p:cond delay="999"/>
                                          </p:stCondLst>
                                        </p:cTn>
                                        <p:tgtEl>
                                          <p:spTgt spid="26634"/>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1000"/>
                                        <p:tgtEl>
                                          <p:spTgt spid="62478"/>
                                        </p:tgtEl>
                                      </p:cBhvr>
                                    </p:animEffect>
                                    <p:set>
                                      <p:cBhvr>
                                        <p:cTn id="46" dur="1" fill="hold">
                                          <p:stCondLst>
                                            <p:cond delay="999"/>
                                          </p:stCondLst>
                                        </p:cTn>
                                        <p:tgtEl>
                                          <p:spTgt spid="62478"/>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1000"/>
                                        <p:tgtEl>
                                          <p:spTgt spid="62479"/>
                                        </p:tgtEl>
                                      </p:cBhvr>
                                    </p:animEffect>
                                    <p:set>
                                      <p:cBhvr>
                                        <p:cTn id="49" dur="1" fill="hold">
                                          <p:stCondLst>
                                            <p:cond delay="999"/>
                                          </p:stCondLst>
                                        </p:cTn>
                                        <p:tgtEl>
                                          <p:spTgt spid="62479"/>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22" presetClass="entr" presetSubtype="2" fill="hold" grpId="0" nodeType="clickEffect">
                                  <p:stCondLst>
                                    <p:cond delay="0"/>
                                  </p:stCondLst>
                                  <p:childTnLst>
                                    <p:set>
                                      <p:cBhvr>
                                        <p:cTn id="53" dur="1" fill="hold">
                                          <p:stCondLst>
                                            <p:cond delay="0"/>
                                          </p:stCondLst>
                                        </p:cTn>
                                        <p:tgtEl>
                                          <p:spTgt spid="26641"/>
                                        </p:tgtEl>
                                        <p:attrNameLst>
                                          <p:attrName>style.visibility</p:attrName>
                                        </p:attrNameLst>
                                      </p:cBhvr>
                                      <p:to>
                                        <p:strVal val="visible"/>
                                      </p:to>
                                    </p:set>
                                    <p:animEffect transition="in" filter="wipe(right)">
                                      <p:cBhvr>
                                        <p:cTn id="54" dur="500"/>
                                        <p:tgtEl>
                                          <p:spTgt spid="26641"/>
                                        </p:tgtEl>
                                      </p:cBhvr>
                                    </p:animEffect>
                                  </p:childTnLst>
                                </p:cTn>
                              </p:par>
                            </p:childTnLst>
                          </p:cTn>
                        </p:par>
                        <p:par>
                          <p:cTn id="55" fill="hold">
                            <p:stCondLst>
                              <p:cond delay="500"/>
                            </p:stCondLst>
                            <p:childTnLst>
                              <p:par>
                                <p:cTn id="56" presetID="17" presetClass="entr" presetSubtype="10" fill="hold" nodeType="afterEffect">
                                  <p:stCondLst>
                                    <p:cond delay="0"/>
                                  </p:stCondLst>
                                  <p:childTnLst>
                                    <p:set>
                                      <p:cBhvr>
                                        <p:cTn id="57" dur="1" fill="hold">
                                          <p:stCondLst>
                                            <p:cond delay="0"/>
                                          </p:stCondLst>
                                        </p:cTn>
                                        <p:tgtEl>
                                          <p:spTgt spid="26640"/>
                                        </p:tgtEl>
                                        <p:attrNameLst>
                                          <p:attrName>style.visibility</p:attrName>
                                        </p:attrNameLst>
                                      </p:cBhvr>
                                      <p:to>
                                        <p:strVal val="visible"/>
                                      </p:to>
                                    </p:set>
                                    <p:anim calcmode="lin" valueType="num">
                                      <p:cBhvr>
                                        <p:cTn id="58" dur="500" fill="hold"/>
                                        <p:tgtEl>
                                          <p:spTgt spid="26640"/>
                                        </p:tgtEl>
                                        <p:attrNameLst>
                                          <p:attrName>ppt_w</p:attrName>
                                        </p:attrNameLst>
                                      </p:cBhvr>
                                      <p:tavLst>
                                        <p:tav tm="0">
                                          <p:val>
                                            <p:fltVal val="0"/>
                                          </p:val>
                                        </p:tav>
                                        <p:tav tm="100000">
                                          <p:val>
                                            <p:strVal val="#ppt_w"/>
                                          </p:val>
                                        </p:tav>
                                      </p:tavLst>
                                    </p:anim>
                                    <p:anim calcmode="lin" valueType="num">
                                      <p:cBhvr>
                                        <p:cTn id="59" dur="500" fill="hold"/>
                                        <p:tgtEl>
                                          <p:spTgt spid="26640"/>
                                        </p:tgtEl>
                                        <p:attrNameLst>
                                          <p:attrName>ppt_h</p:attrName>
                                        </p:attrNameLst>
                                      </p:cBhvr>
                                      <p:tavLst>
                                        <p:tav tm="0">
                                          <p:val>
                                            <p:strVal val="#ppt_h"/>
                                          </p:val>
                                        </p:tav>
                                        <p:tav tm="100000">
                                          <p:val>
                                            <p:strVal val="#ppt_h"/>
                                          </p:val>
                                        </p:tav>
                                      </p:tavLst>
                                    </p:anim>
                                  </p:childTnLst>
                                </p:cTn>
                              </p:par>
                            </p:childTnLst>
                          </p:cTn>
                        </p:par>
                        <p:par>
                          <p:cTn id="60" fill="hold">
                            <p:stCondLst>
                              <p:cond delay="1000"/>
                            </p:stCondLst>
                            <p:childTnLst>
                              <p:par>
                                <p:cTn id="61" presetID="22" presetClass="entr" presetSubtype="2" fill="hold" grpId="0" nodeType="afterEffect">
                                  <p:stCondLst>
                                    <p:cond delay="0"/>
                                  </p:stCondLst>
                                  <p:childTnLst>
                                    <p:set>
                                      <p:cBhvr>
                                        <p:cTn id="62" dur="1" fill="hold">
                                          <p:stCondLst>
                                            <p:cond delay="0"/>
                                          </p:stCondLst>
                                        </p:cTn>
                                        <p:tgtEl>
                                          <p:spTgt spid="26642"/>
                                        </p:tgtEl>
                                        <p:attrNameLst>
                                          <p:attrName>style.visibility</p:attrName>
                                        </p:attrNameLst>
                                      </p:cBhvr>
                                      <p:to>
                                        <p:strVal val="visible"/>
                                      </p:to>
                                    </p:set>
                                    <p:animEffect transition="in" filter="wipe(right)">
                                      <p:cBhvr>
                                        <p:cTn id="63" dur="500"/>
                                        <p:tgtEl>
                                          <p:spTgt spid="26642"/>
                                        </p:tgtEl>
                                      </p:cBhvr>
                                    </p:animEffect>
                                  </p:childTnLst>
                                </p:cTn>
                              </p:par>
                              <p:par>
                                <p:cTn id="64" presetID="17" presetClass="entr" presetSubtype="10" fill="hold" nodeType="withEffect">
                                  <p:stCondLst>
                                    <p:cond delay="0"/>
                                  </p:stCondLst>
                                  <p:childTnLst>
                                    <p:set>
                                      <p:cBhvr>
                                        <p:cTn id="65" dur="1" fill="hold">
                                          <p:stCondLst>
                                            <p:cond delay="0"/>
                                          </p:stCondLst>
                                        </p:cTn>
                                        <p:tgtEl>
                                          <p:spTgt spid="26638"/>
                                        </p:tgtEl>
                                        <p:attrNameLst>
                                          <p:attrName>style.visibility</p:attrName>
                                        </p:attrNameLst>
                                      </p:cBhvr>
                                      <p:to>
                                        <p:strVal val="visible"/>
                                      </p:to>
                                    </p:set>
                                    <p:anim calcmode="lin" valueType="num">
                                      <p:cBhvr>
                                        <p:cTn id="66" dur="500" fill="hold"/>
                                        <p:tgtEl>
                                          <p:spTgt spid="26638"/>
                                        </p:tgtEl>
                                        <p:attrNameLst>
                                          <p:attrName>ppt_w</p:attrName>
                                        </p:attrNameLst>
                                      </p:cBhvr>
                                      <p:tavLst>
                                        <p:tav tm="0">
                                          <p:val>
                                            <p:fltVal val="0"/>
                                          </p:val>
                                        </p:tav>
                                        <p:tav tm="100000">
                                          <p:val>
                                            <p:strVal val="#ppt_w"/>
                                          </p:val>
                                        </p:tav>
                                      </p:tavLst>
                                    </p:anim>
                                    <p:anim calcmode="lin" valueType="num">
                                      <p:cBhvr>
                                        <p:cTn id="67" dur="500" fill="hold"/>
                                        <p:tgtEl>
                                          <p:spTgt spid="2663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8" grpId="0"/>
      <p:bldP spid="26628" grpId="1"/>
      <p:bldP spid="26641" grpId="0" animBg="1"/>
      <p:bldP spid="2664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ext Box 2"/>
          <p:cNvSpPr txBox="1">
            <a:spLocks noGrp="1"/>
          </p:cNvSpPr>
          <p:nvPr>
            <p:ph type="title"/>
          </p:nvPr>
        </p:nvSpPr>
        <p:spPr>
          <a:xfrm>
            <a:off x="457200" y="274638"/>
            <a:ext cx="8229600" cy="561975"/>
          </a:xfrm>
        </p:spPr>
        <p:txBody>
          <a:bodyPr/>
          <a:lstStyle/>
          <a:p>
            <a:pPr>
              <a:spcBef>
                <a:spcPct val="0"/>
              </a:spcBef>
              <a:buClrTx/>
              <a:buFontTx/>
              <a:buNone/>
            </a:pPr>
            <a:r>
              <a:rPr lang="pl-PL" sz="2800" b="1">
                <a:latin typeface="Arial" charset="0"/>
                <a:cs typeface="Arial" charset="0"/>
              </a:rPr>
              <a:t>www.ia.uw.edu.pl</a:t>
            </a:r>
          </a:p>
        </p:txBody>
      </p:sp>
      <p:pic>
        <p:nvPicPr>
          <p:cNvPr id="71682" name="Picture 4" descr="IAjpg"/>
          <p:cNvPicPr>
            <a:picLocks noChangeAspect="1" noChangeArrowheads="1"/>
          </p:cNvPicPr>
          <p:nvPr/>
        </p:nvPicPr>
        <p:blipFill>
          <a:blip r:embed="rId2"/>
          <a:srcRect/>
          <a:stretch>
            <a:fillRect/>
          </a:stretch>
        </p:blipFill>
        <p:spPr bwMode="auto">
          <a:xfrm>
            <a:off x="323850" y="981075"/>
            <a:ext cx="8593138" cy="5006975"/>
          </a:xfrm>
          <a:prstGeom prst="rect">
            <a:avLst/>
          </a:prstGeom>
          <a:noFill/>
          <a:ln w="9525">
            <a:noFill/>
            <a:miter lim="800000"/>
            <a:headEnd/>
            <a:tailEnd/>
          </a:ln>
        </p:spPr>
      </p:pic>
      <p:sp>
        <p:nvSpPr>
          <p:cNvPr id="68613" name="AutoShape 5"/>
          <p:cNvSpPr>
            <a:spLocks noChangeArrowheads="1"/>
          </p:cNvSpPr>
          <p:nvPr/>
        </p:nvSpPr>
        <p:spPr bwMode="auto">
          <a:xfrm>
            <a:off x="3635375" y="908050"/>
            <a:ext cx="1368425" cy="792163"/>
          </a:xfrm>
          <a:prstGeom prst="roundRect">
            <a:avLst>
              <a:gd name="adj" fmla="val 16667"/>
            </a:avLst>
          </a:prstGeom>
          <a:noFill/>
          <a:ln w="38100">
            <a:solidFill>
              <a:srgbClr val="FF0000"/>
            </a:solidFill>
            <a:round/>
            <a:headEnd/>
            <a:tailEnd/>
          </a:ln>
        </p:spPr>
        <p:txBody>
          <a:bodyPr wrap="none" anchor="ctr"/>
          <a:lstStyle/>
          <a:p>
            <a:endParaRPr lang="pl-PL"/>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68613"/>
                                        </p:tgtEl>
                                        <p:attrNameLst>
                                          <p:attrName>style.visibility</p:attrName>
                                        </p:attrNameLst>
                                      </p:cBhvr>
                                      <p:to>
                                        <p:strVal val="visible"/>
                                      </p:to>
                                    </p:set>
                                    <p:anim calcmode="lin" valueType="num">
                                      <p:cBhvr>
                                        <p:cTn id="7" dur="500" fill="hold"/>
                                        <p:tgtEl>
                                          <p:spTgt spid="68613"/>
                                        </p:tgtEl>
                                        <p:attrNameLst>
                                          <p:attrName>ppt_w</p:attrName>
                                        </p:attrNameLst>
                                      </p:cBhvr>
                                      <p:tavLst>
                                        <p:tav tm="0">
                                          <p:val>
                                            <p:fltVal val="0"/>
                                          </p:val>
                                        </p:tav>
                                        <p:tav tm="100000">
                                          <p:val>
                                            <p:strVal val="#ppt_w"/>
                                          </p:val>
                                        </p:tav>
                                      </p:tavLst>
                                    </p:anim>
                                    <p:anim calcmode="lin" valueType="num">
                                      <p:cBhvr>
                                        <p:cTn id="8" dur="500" fill="hold"/>
                                        <p:tgtEl>
                                          <p:spTgt spid="686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hape 84"/>
          <p:cNvSpPr>
            <a:spLocks noChangeArrowheads="1"/>
          </p:cNvSpPr>
          <p:nvPr/>
        </p:nvSpPr>
        <p:spPr bwMode="auto">
          <a:xfrm>
            <a:off x="0" y="1916113"/>
            <a:ext cx="9144000" cy="3529012"/>
          </a:xfrm>
          <a:prstGeom prst="rect">
            <a:avLst/>
          </a:prstGeom>
          <a:solidFill>
            <a:srgbClr val="00447C"/>
          </a:solidFill>
          <a:ln w="9525">
            <a:noFill/>
            <a:miter lim="800000"/>
            <a:headEnd/>
            <a:tailEnd/>
          </a:ln>
        </p:spPr>
        <p:txBody>
          <a:bodyPr lIns="91425" tIns="45700" rIns="91425" bIns="45700" anchor="ctr"/>
          <a:lstStyle/>
          <a:p>
            <a:pPr algn="ctr"/>
            <a:endParaRPr lang="pl-PL" sz="1800" baseline="0">
              <a:solidFill>
                <a:srgbClr val="FFFFFF"/>
              </a:solidFill>
              <a:latin typeface="Calibri" pitchFamily="34" charset="0"/>
              <a:sym typeface="Calibri" pitchFamily="34" charset="0"/>
            </a:endParaRPr>
          </a:p>
        </p:txBody>
      </p:sp>
      <p:sp>
        <p:nvSpPr>
          <p:cNvPr id="72706" name="Shape 85"/>
          <p:cNvSpPr txBox="1">
            <a:spLocks noChangeArrowheads="1"/>
          </p:cNvSpPr>
          <p:nvPr/>
        </p:nvSpPr>
        <p:spPr bwMode="auto">
          <a:xfrm>
            <a:off x="2803525" y="3170238"/>
            <a:ext cx="3536950" cy="1008062"/>
          </a:xfrm>
          <a:prstGeom prst="rect">
            <a:avLst/>
          </a:prstGeom>
          <a:noFill/>
          <a:ln w="9525">
            <a:noFill/>
            <a:miter lim="800000"/>
            <a:headEnd/>
            <a:tailEnd/>
          </a:ln>
        </p:spPr>
        <p:txBody>
          <a:bodyPr lIns="91425" tIns="45700" rIns="91425" bIns="45700"/>
          <a:lstStyle/>
          <a:p>
            <a:pPr algn="ctr"/>
            <a:r>
              <a:rPr lang="pl-PL" sz="4000" baseline="0">
                <a:solidFill>
                  <a:schemeClr val="bg1"/>
                </a:solidFill>
                <a:latin typeface="Times New Roman" pitchFamily="18" charset="0"/>
                <a:ea typeface="Tahoma" pitchFamily="34" charset="0"/>
                <a:cs typeface="Times New Roman" pitchFamily="18" charset="0"/>
              </a:rPr>
              <a:t>THANK YOU!</a:t>
            </a:r>
          </a:p>
          <a:p>
            <a:endParaRPr lang="pl-PL" sz="2500" baseline="0">
              <a:solidFill>
                <a:schemeClr val="bg1"/>
              </a:solidFill>
              <a:latin typeface="Times New Roman" pitchFamily="18" charset="0"/>
              <a:ea typeface="Tahoma" pitchFamily="34" charset="0"/>
              <a:cs typeface="Times New Roman" pitchFamily="18" charset="0"/>
            </a:endParaRPr>
          </a:p>
          <a:p>
            <a:endParaRPr lang="pl-PL" sz="3600" baseline="0">
              <a:solidFill>
                <a:srgbClr val="FFFFFF"/>
              </a:solidFill>
              <a:latin typeface="Times New Roman" pitchFamily="18" charset="0"/>
              <a:ea typeface="Tahoma" pitchFamily="34" charset="0"/>
              <a:cs typeface="Times New Roman" pitchFamily="18" charset="0"/>
              <a:sym typeface="Times New Roman" pitchFamily="18" charset="0"/>
            </a:endParaRPr>
          </a:p>
        </p:txBody>
      </p:sp>
      <p:sp>
        <p:nvSpPr>
          <p:cNvPr id="72708" name="Shape 87"/>
          <p:cNvSpPr>
            <a:spLocks noChangeArrowheads="1"/>
          </p:cNvSpPr>
          <p:nvPr/>
        </p:nvSpPr>
        <p:spPr bwMode="auto">
          <a:xfrm>
            <a:off x="-6350" y="5805488"/>
            <a:ext cx="9144000" cy="71437"/>
          </a:xfrm>
          <a:prstGeom prst="rect">
            <a:avLst/>
          </a:prstGeom>
          <a:solidFill>
            <a:srgbClr val="00447C"/>
          </a:solidFill>
          <a:ln w="9525">
            <a:noFill/>
            <a:miter lim="800000"/>
            <a:headEnd/>
            <a:tailEnd/>
          </a:ln>
        </p:spPr>
        <p:txBody>
          <a:bodyPr lIns="91425" tIns="45700" rIns="91425" bIns="45700" anchor="ctr"/>
          <a:lstStyle/>
          <a:p>
            <a:pPr algn="ctr"/>
            <a:endParaRPr lang="pl-PL" sz="1800" baseline="0">
              <a:solidFill>
                <a:srgbClr val="FFFFFF"/>
              </a:solidFill>
              <a:latin typeface="Calibri" pitchFamily="34" charset="0"/>
              <a:sym typeface="Calibri" pitchFamily="34" charset="0"/>
            </a:endParaRPr>
          </a:p>
        </p:txBody>
      </p:sp>
      <p:pic>
        <p:nvPicPr>
          <p:cNvPr id="72710" name="Picture 6" descr="logo_IA"/>
          <p:cNvPicPr>
            <a:picLocks noChangeAspect="1" noChangeArrowheads="1"/>
          </p:cNvPicPr>
          <p:nvPr/>
        </p:nvPicPr>
        <p:blipFill>
          <a:blip r:embed="rId3"/>
          <a:srcRect/>
          <a:stretch>
            <a:fillRect/>
          </a:stretch>
        </p:blipFill>
        <p:spPr bwMode="auto">
          <a:xfrm>
            <a:off x="4787900" y="188913"/>
            <a:ext cx="3313113" cy="1506537"/>
          </a:xfrm>
          <a:prstGeom prst="rect">
            <a:avLst/>
          </a:prstGeom>
          <a:noFill/>
        </p:spPr>
      </p:pic>
      <p:pic>
        <p:nvPicPr>
          <p:cNvPr id="72711" name="Picture 7" descr="logo_pol_UW"/>
          <p:cNvPicPr>
            <a:picLocks noChangeAspect="1" noChangeArrowheads="1"/>
          </p:cNvPicPr>
          <p:nvPr/>
        </p:nvPicPr>
        <p:blipFill>
          <a:blip r:embed="rId4"/>
          <a:srcRect/>
          <a:stretch>
            <a:fillRect/>
          </a:stretch>
        </p:blipFill>
        <p:spPr bwMode="auto">
          <a:xfrm>
            <a:off x="539750" y="260350"/>
            <a:ext cx="3600450" cy="1439863"/>
          </a:xfrm>
          <a:prstGeom prst="rect">
            <a:avLst/>
          </a:prstGeom>
          <a:noFill/>
        </p:spPr>
      </p:pic>
    </p:spTree>
  </p:cSld>
  <p:clrMapOvr>
    <a:masterClrMapping/>
  </p:clrMapOvr>
  <p:transition>
    <p:split orient="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Shape 92"/>
          <p:cNvSpPr/>
          <p:nvPr/>
        </p:nvSpPr>
        <p:spPr>
          <a:xfrm>
            <a:off x="0" y="-26988"/>
            <a:ext cx="9137650" cy="360363"/>
          </a:xfrm>
          <a:prstGeom prst="rect">
            <a:avLst/>
          </a:prstGeom>
          <a:solidFill>
            <a:srgbClr val="00447C"/>
          </a:solidFill>
          <a:ln>
            <a:noFill/>
          </a:ln>
        </p:spPr>
        <p:txBody>
          <a:bodyPr lIns="91425" tIns="45700" rIns="91425" bIns="45700" anchor="ctr"/>
          <a:lstStyle/>
          <a:p>
            <a:pPr algn="ctr" fontAlgn="auto">
              <a:spcBef>
                <a:spcPts val="0"/>
              </a:spcBef>
              <a:spcAft>
                <a:spcPts val="0"/>
              </a:spcAft>
              <a:defRPr/>
            </a:pPr>
            <a:endParaRPr sz="1800" kern="0" baseline="0">
              <a:solidFill>
                <a:schemeClr val="lt1"/>
              </a:solidFill>
              <a:latin typeface="+mn-lt"/>
              <a:ea typeface="Calibri"/>
              <a:cs typeface="Calibri"/>
              <a:sym typeface="Calibri"/>
            </a:endParaRPr>
          </a:p>
        </p:txBody>
      </p:sp>
      <p:sp>
        <p:nvSpPr>
          <p:cNvPr id="94" name="Shape 94"/>
          <p:cNvSpPr>
            <a:spLocks noChangeArrowheads="1"/>
          </p:cNvSpPr>
          <p:nvPr/>
        </p:nvSpPr>
        <p:spPr bwMode="auto">
          <a:xfrm flipV="1">
            <a:off x="0" y="5949950"/>
            <a:ext cx="9144000" cy="47625"/>
          </a:xfrm>
          <a:prstGeom prst="rect">
            <a:avLst/>
          </a:prstGeom>
          <a:solidFill>
            <a:srgbClr val="00447C"/>
          </a:solidFill>
          <a:ln w="9525">
            <a:noFill/>
            <a:miter lim="800000"/>
            <a:headEnd/>
            <a:tailEnd/>
          </a:ln>
        </p:spPr>
        <p:txBody>
          <a:bodyPr rot="10800000" lIns="91425" tIns="45700" rIns="91425" bIns="45700" anchor="ctr"/>
          <a:lstStyle/>
          <a:p>
            <a:pPr algn="ctr" fontAlgn="auto">
              <a:spcBef>
                <a:spcPts val="0"/>
              </a:spcBef>
              <a:spcAft>
                <a:spcPts val="0"/>
              </a:spcAft>
              <a:defRPr/>
            </a:pPr>
            <a:endParaRPr sz="1800" kern="0" baseline="0">
              <a:solidFill>
                <a:schemeClr val="lt1"/>
              </a:solidFill>
              <a:latin typeface="+mn-lt"/>
              <a:ea typeface="Calibri"/>
              <a:cs typeface="Calibri"/>
              <a:sym typeface="Calibri"/>
            </a:endParaRPr>
          </a:p>
        </p:txBody>
      </p:sp>
      <p:sp>
        <p:nvSpPr>
          <p:cNvPr id="2" name="Tytuł 1"/>
          <p:cNvSpPr>
            <a:spLocks noGrp="1"/>
          </p:cNvSpPr>
          <p:nvPr>
            <p:ph type="title"/>
          </p:nvPr>
        </p:nvSpPr>
        <p:spPr>
          <a:xfrm>
            <a:off x="395288" y="404813"/>
            <a:ext cx="8229600" cy="777875"/>
          </a:xfrm>
        </p:spPr>
        <p:txBody>
          <a:bodyPr/>
          <a:lstStyle/>
          <a:p>
            <a:pPr eaLnBrk="1" hangingPunct="1">
              <a:spcBef>
                <a:spcPct val="0"/>
              </a:spcBef>
              <a:buClr>
                <a:srgbClr val="000000"/>
              </a:buClr>
              <a:buFont typeface="Calibri" pitchFamily="34" charset="0"/>
              <a:buNone/>
              <a:defRPr/>
            </a:pPr>
            <a:r>
              <a:rPr lang="pl-PL" sz="3500">
                <a:effectLst>
                  <a:outerShdw blurRad="38100" dist="38100" dir="2700000" algn="tl">
                    <a:srgbClr val="C0C0C0"/>
                  </a:outerShdw>
                </a:effectLst>
                <a:latin typeface="Calibri" pitchFamily="34" charset="0"/>
                <a:cs typeface="Times New Roman" pitchFamily="18" charset="0"/>
              </a:rPr>
              <a:t>Studia w Instytucie Anglistyki</a:t>
            </a:r>
          </a:p>
        </p:txBody>
      </p:sp>
      <p:sp>
        <p:nvSpPr>
          <p:cNvPr id="13317" name="Symbol zastępczy tekstu 2"/>
          <p:cNvSpPr txBox="1">
            <a:spLocks noGrp="1"/>
          </p:cNvSpPr>
          <p:nvPr>
            <p:ph type="body" sz="half" idx="1"/>
          </p:nvPr>
        </p:nvSpPr>
        <p:spPr>
          <a:xfrm>
            <a:off x="317500" y="1279525"/>
            <a:ext cx="4038600" cy="3517900"/>
          </a:xfrm>
        </p:spPr>
        <p:txBody>
          <a:bodyPr/>
          <a:lstStyle/>
          <a:p>
            <a:pPr marL="358775" indent="-274638" eaLnBrk="1" hangingPunct="1">
              <a:lnSpc>
                <a:spcPct val="150000"/>
              </a:lnSpc>
              <a:spcBef>
                <a:spcPts val="638"/>
              </a:spcBef>
              <a:buClr>
                <a:srgbClr val="000000"/>
              </a:buClr>
              <a:buFont typeface="Wingdings" pitchFamily="2" charset="2"/>
              <a:buNone/>
            </a:pPr>
            <a:r>
              <a:rPr lang="pl-PL" sz="2100" b="1">
                <a:effectLst>
                  <a:outerShdw blurRad="38100" dist="38100" dir="2700000" algn="tl">
                    <a:srgbClr val="C0C0C0"/>
                  </a:outerShdw>
                </a:effectLst>
                <a:latin typeface="Times New Roman" pitchFamily="18" charset="0"/>
                <a:cs typeface="Times New Roman" pitchFamily="18" charset="0"/>
              </a:rPr>
              <a:t>studia I stopnia (licencjackie)</a:t>
            </a:r>
          </a:p>
          <a:p>
            <a:pPr marL="358775" indent="-274638" eaLnBrk="1" hangingPunct="1">
              <a:lnSpc>
                <a:spcPct val="110000"/>
              </a:lnSpc>
              <a:spcBef>
                <a:spcPts val="100"/>
              </a:spcBef>
              <a:buClr>
                <a:srgbClr val="000000"/>
              </a:buClr>
              <a:buFontTx/>
              <a:buChar char="-"/>
            </a:pPr>
            <a:r>
              <a:rPr lang="pl-PL" sz="2100">
                <a:latin typeface="Times New Roman" pitchFamily="18" charset="0"/>
                <a:cs typeface="Times New Roman" pitchFamily="18" charset="0"/>
              </a:rPr>
              <a:t>3-letnie</a:t>
            </a:r>
          </a:p>
          <a:p>
            <a:pPr marL="358775" indent="-274638" eaLnBrk="1" hangingPunct="1">
              <a:lnSpc>
                <a:spcPct val="110000"/>
              </a:lnSpc>
              <a:spcBef>
                <a:spcPts val="100"/>
              </a:spcBef>
              <a:buClr>
                <a:srgbClr val="000000"/>
              </a:buClr>
              <a:buFontTx/>
              <a:buChar char="-"/>
            </a:pPr>
            <a:r>
              <a:rPr lang="pl-PL" sz="2100">
                <a:latin typeface="Times New Roman" pitchFamily="18" charset="0"/>
                <a:cs typeface="Times New Roman" pitchFamily="18" charset="0"/>
              </a:rPr>
              <a:t>stacjonarne (dzienne)</a:t>
            </a:r>
          </a:p>
          <a:p>
            <a:pPr marL="358775" indent="-274638" eaLnBrk="1" hangingPunct="1">
              <a:lnSpc>
                <a:spcPct val="110000"/>
              </a:lnSpc>
              <a:spcBef>
                <a:spcPts val="100"/>
              </a:spcBef>
              <a:buClr>
                <a:srgbClr val="000000"/>
              </a:buClr>
              <a:buFontTx/>
              <a:buNone/>
            </a:pPr>
            <a:endParaRPr lang="pl-PL" sz="2100">
              <a:latin typeface="Times New Roman" pitchFamily="18" charset="0"/>
              <a:cs typeface="Times New Roman" pitchFamily="18" charset="0"/>
            </a:endParaRPr>
          </a:p>
          <a:p>
            <a:pPr marL="358775" indent="-274638" eaLnBrk="1" hangingPunct="1">
              <a:lnSpc>
                <a:spcPct val="110000"/>
              </a:lnSpc>
              <a:spcBef>
                <a:spcPts val="100"/>
              </a:spcBef>
              <a:buClr>
                <a:srgbClr val="000000"/>
              </a:buClr>
              <a:buFontTx/>
              <a:buChar char="-"/>
            </a:pPr>
            <a:r>
              <a:rPr lang="pl-PL" sz="2100">
                <a:latin typeface="Times New Roman" pitchFamily="18" charset="0"/>
                <a:cs typeface="Times New Roman" pitchFamily="18" charset="0"/>
              </a:rPr>
              <a:t>dla osób z maturą</a:t>
            </a:r>
          </a:p>
          <a:p>
            <a:pPr marL="358775" indent="-274638" eaLnBrk="1" hangingPunct="1">
              <a:lnSpc>
                <a:spcPct val="110000"/>
              </a:lnSpc>
              <a:spcBef>
                <a:spcPts val="100"/>
              </a:spcBef>
              <a:buClr>
                <a:srgbClr val="000000"/>
              </a:buClr>
              <a:buFontTx/>
              <a:buChar char="-"/>
            </a:pPr>
            <a:endParaRPr lang="pl-PL" sz="2100">
              <a:latin typeface="Times New Roman" pitchFamily="18" charset="0"/>
              <a:cs typeface="Times New Roman" pitchFamily="18" charset="0"/>
            </a:endParaRPr>
          </a:p>
          <a:p>
            <a:pPr marL="358775" indent="-274638" eaLnBrk="1" hangingPunct="1">
              <a:lnSpc>
                <a:spcPct val="110000"/>
              </a:lnSpc>
              <a:spcBef>
                <a:spcPts val="100"/>
              </a:spcBef>
              <a:buClr>
                <a:srgbClr val="000000"/>
              </a:buClr>
              <a:buFontTx/>
              <a:buChar char="-"/>
            </a:pPr>
            <a:r>
              <a:rPr lang="pl-PL" sz="2100">
                <a:latin typeface="Times New Roman" pitchFamily="18" charset="0"/>
                <a:cs typeface="Times New Roman" pitchFamily="18" charset="0"/>
              </a:rPr>
              <a:t>przyjęcie na podstawie wyników z matury</a:t>
            </a:r>
          </a:p>
        </p:txBody>
      </p:sp>
      <p:sp>
        <p:nvSpPr>
          <p:cNvPr id="13321" name="Symbol zastępczy tekstu 2"/>
          <p:cNvSpPr txBox="1">
            <a:spLocks/>
          </p:cNvSpPr>
          <p:nvPr/>
        </p:nvSpPr>
        <p:spPr bwMode="auto">
          <a:xfrm>
            <a:off x="4427538" y="1279525"/>
            <a:ext cx="4392612" cy="3444875"/>
          </a:xfrm>
          <a:prstGeom prst="rect">
            <a:avLst/>
          </a:prstGeom>
          <a:noFill/>
          <a:ln w="9525">
            <a:noFill/>
            <a:miter lim="800000"/>
            <a:headEnd/>
            <a:tailEnd/>
          </a:ln>
        </p:spPr>
        <p:txBody>
          <a:bodyPr lIns="91425" tIns="91425" rIns="91425" bIns="91425"/>
          <a:lstStyle/>
          <a:p>
            <a:pPr marL="263525" indent="-263525">
              <a:lnSpc>
                <a:spcPct val="150000"/>
              </a:lnSpc>
              <a:spcBef>
                <a:spcPts val="638"/>
              </a:spcBef>
              <a:buClr>
                <a:srgbClr val="000000"/>
              </a:buClr>
              <a:buFont typeface="Wingdings" pitchFamily="2" charset="2"/>
              <a:buNone/>
              <a:defRPr/>
            </a:pPr>
            <a:r>
              <a:rPr lang="pl-PL" sz="2100" b="1" baseline="0">
                <a:effectLst>
                  <a:outerShdw blurRad="38100" dist="38100" dir="2700000" algn="tl">
                    <a:srgbClr val="C0C0C0"/>
                  </a:outerShdw>
                </a:effectLst>
                <a:latin typeface="Times New Roman" pitchFamily="18" charset="0"/>
                <a:cs typeface="Times New Roman" pitchFamily="18" charset="0"/>
              </a:rPr>
              <a:t>studia II stopnia (magisterskie)</a:t>
            </a:r>
          </a:p>
          <a:p>
            <a:pPr marL="263525" indent="-263525">
              <a:lnSpc>
                <a:spcPct val="110000"/>
              </a:lnSpc>
              <a:spcBef>
                <a:spcPts val="100"/>
              </a:spcBef>
              <a:buClr>
                <a:srgbClr val="000000"/>
              </a:buClr>
              <a:buFontTx/>
              <a:buChar char="-"/>
              <a:defRPr/>
            </a:pPr>
            <a:r>
              <a:rPr lang="pl-PL" sz="2100" baseline="0">
                <a:latin typeface="Times New Roman" pitchFamily="18" charset="0"/>
                <a:cs typeface="Times New Roman" pitchFamily="18" charset="0"/>
              </a:rPr>
              <a:t>2-letnie</a:t>
            </a:r>
          </a:p>
          <a:p>
            <a:pPr marL="263525" indent="-263525">
              <a:lnSpc>
                <a:spcPct val="110000"/>
              </a:lnSpc>
              <a:spcBef>
                <a:spcPts val="100"/>
              </a:spcBef>
              <a:buClr>
                <a:srgbClr val="000000"/>
              </a:buClr>
              <a:buFontTx/>
              <a:buChar char="-"/>
              <a:defRPr/>
            </a:pPr>
            <a:r>
              <a:rPr lang="pl-PL" sz="2100" baseline="0">
                <a:latin typeface="Times New Roman" pitchFamily="18" charset="0"/>
                <a:cs typeface="Times New Roman" pitchFamily="18" charset="0"/>
              </a:rPr>
              <a:t>stacjonarne (dzienne)</a:t>
            </a:r>
          </a:p>
          <a:p>
            <a:pPr marL="263525" indent="-263525">
              <a:lnSpc>
                <a:spcPct val="110000"/>
              </a:lnSpc>
              <a:spcBef>
                <a:spcPts val="100"/>
              </a:spcBef>
              <a:buClr>
                <a:srgbClr val="000000"/>
              </a:buClr>
              <a:buFontTx/>
              <a:buChar char="-"/>
              <a:defRPr/>
            </a:pPr>
            <a:r>
              <a:rPr lang="pl-PL" sz="2100" baseline="0">
                <a:latin typeface="Times New Roman" pitchFamily="18" charset="0"/>
                <a:cs typeface="Times New Roman" pitchFamily="18" charset="0"/>
              </a:rPr>
              <a:t>niestacjonarne (zaoczne)</a:t>
            </a:r>
          </a:p>
          <a:p>
            <a:pPr marL="263525" indent="-263525">
              <a:lnSpc>
                <a:spcPct val="110000"/>
              </a:lnSpc>
              <a:spcBef>
                <a:spcPts val="100"/>
              </a:spcBef>
              <a:buClr>
                <a:srgbClr val="000000"/>
              </a:buClr>
              <a:buFontTx/>
              <a:buChar char="-"/>
              <a:defRPr/>
            </a:pPr>
            <a:r>
              <a:rPr lang="pl-PL" sz="2100" baseline="0">
                <a:latin typeface="Times New Roman" pitchFamily="18" charset="0"/>
                <a:cs typeface="Times New Roman" pitchFamily="18" charset="0"/>
              </a:rPr>
              <a:t>dla osób z dyplomem licencjata lub magistra</a:t>
            </a:r>
          </a:p>
          <a:p>
            <a:pPr marL="263525" indent="-263525">
              <a:lnSpc>
                <a:spcPct val="110000"/>
              </a:lnSpc>
              <a:spcBef>
                <a:spcPts val="100"/>
              </a:spcBef>
              <a:buClr>
                <a:srgbClr val="000000"/>
              </a:buClr>
              <a:buFontTx/>
              <a:buChar char="-"/>
              <a:defRPr/>
            </a:pPr>
            <a:r>
              <a:rPr lang="pl-PL" sz="2100" baseline="0">
                <a:latin typeface="Times New Roman" pitchFamily="18" charset="0"/>
                <a:cs typeface="Times New Roman" pitchFamily="18" charset="0"/>
              </a:rPr>
              <a:t>przyjęcie na podstawie egzaminu C1 (dzienne) / dyplomu (zaoczne)</a:t>
            </a:r>
            <a:endParaRPr lang="pl-PL" sz="2100" baseline="0">
              <a:effectLst>
                <a:outerShdw blurRad="38100" dist="38100" dir="2700000" algn="tl">
                  <a:srgbClr val="C0C0C0"/>
                </a:outerShdw>
              </a:effectLst>
              <a:latin typeface="Calibri" pitchFamily="34" charset="0"/>
              <a:cs typeface="Times New Roman" pitchFamily="18" charset="0"/>
            </a:endParaRPr>
          </a:p>
        </p:txBody>
      </p:sp>
      <p:pic>
        <p:nvPicPr>
          <p:cNvPr id="17418" name="Picture 10" descr="logo_IA"/>
          <p:cNvPicPr>
            <a:picLocks noChangeAspect="1" noChangeArrowheads="1"/>
          </p:cNvPicPr>
          <p:nvPr/>
        </p:nvPicPr>
        <p:blipFill>
          <a:blip r:embed="rId3"/>
          <a:srcRect/>
          <a:stretch>
            <a:fillRect/>
          </a:stretch>
        </p:blipFill>
        <p:spPr bwMode="auto">
          <a:xfrm>
            <a:off x="34925" y="6007100"/>
            <a:ext cx="1871663" cy="850900"/>
          </a:xfrm>
          <a:prstGeom prst="rect">
            <a:avLst/>
          </a:prstGeom>
          <a:noFill/>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317">
                                            <p:txEl>
                                              <p:pRg st="0" end="0"/>
                                            </p:txEl>
                                          </p:spTgt>
                                        </p:tgtEl>
                                        <p:attrNameLst>
                                          <p:attrName>style.visibility</p:attrName>
                                        </p:attrNameLst>
                                      </p:cBhvr>
                                      <p:to>
                                        <p:strVal val="visible"/>
                                      </p:to>
                                    </p:set>
                                    <p:animEffect transition="in" filter="wipe(left)">
                                      <p:cBhvr>
                                        <p:cTn id="7" dur="500"/>
                                        <p:tgtEl>
                                          <p:spTgt spid="13317">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3321">
                                            <p:txEl>
                                              <p:pRg st="0" end="0"/>
                                            </p:txEl>
                                          </p:spTgt>
                                        </p:tgtEl>
                                        <p:attrNameLst>
                                          <p:attrName>style.visibility</p:attrName>
                                        </p:attrNameLst>
                                      </p:cBhvr>
                                      <p:to>
                                        <p:strVal val="visible"/>
                                      </p:to>
                                    </p:set>
                                    <p:animEffect transition="in" filter="wipe(left)">
                                      <p:cBhvr>
                                        <p:cTn id="11" dur="500"/>
                                        <p:tgtEl>
                                          <p:spTgt spid="13321">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3317">
                                            <p:txEl>
                                              <p:pRg st="1" end="1"/>
                                            </p:txEl>
                                          </p:spTgt>
                                        </p:tgtEl>
                                        <p:attrNameLst>
                                          <p:attrName>style.visibility</p:attrName>
                                        </p:attrNameLst>
                                      </p:cBhvr>
                                      <p:to>
                                        <p:strVal val="visible"/>
                                      </p:to>
                                    </p:set>
                                    <p:animEffect transition="in" filter="wipe(left)">
                                      <p:cBhvr>
                                        <p:cTn id="16" dur="500"/>
                                        <p:tgtEl>
                                          <p:spTgt spid="13317">
                                            <p:txEl>
                                              <p:pRg st="1" end="1"/>
                                            </p:txEl>
                                          </p:spTgt>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3317">
                                            <p:txEl>
                                              <p:pRg st="2" end="2"/>
                                            </p:txEl>
                                          </p:spTgt>
                                        </p:tgtEl>
                                        <p:attrNameLst>
                                          <p:attrName>style.visibility</p:attrName>
                                        </p:attrNameLst>
                                      </p:cBhvr>
                                      <p:to>
                                        <p:strVal val="visible"/>
                                      </p:to>
                                    </p:set>
                                    <p:animEffect transition="in" filter="wipe(left)">
                                      <p:cBhvr>
                                        <p:cTn id="19" dur="500"/>
                                        <p:tgtEl>
                                          <p:spTgt spid="13317">
                                            <p:txEl>
                                              <p:pRg st="2" end="2"/>
                                            </p:txEl>
                                          </p:spTgt>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3317">
                                            <p:txEl>
                                              <p:pRg st="4" end="4"/>
                                            </p:txEl>
                                          </p:spTgt>
                                        </p:tgtEl>
                                        <p:attrNameLst>
                                          <p:attrName>style.visibility</p:attrName>
                                        </p:attrNameLst>
                                      </p:cBhvr>
                                      <p:to>
                                        <p:strVal val="visible"/>
                                      </p:to>
                                    </p:set>
                                    <p:animEffect transition="in" filter="wipe(left)">
                                      <p:cBhvr>
                                        <p:cTn id="22" dur="500"/>
                                        <p:tgtEl>
                                          <p:spTgt spid="13317">
                                            <p:txEl>
                                              <p:pRg st="4" end="4"/>
                                            </p:txEl>
                                          </p:spTgt>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3317">
                                            <p:txEl>
                                              <p:pRg st="6" end="6"/>
                                            </p:txEl>
                                          </p:spTgt>
                                        </p:tgtEl>
                                        <p:attrNameLst>
                                          <p:attrName>style.visibility</p:attrName>
                                        </p:attrNameLst>
                                      </p:cBhvr>
                                      <p:to>
                                        <p:strVal val="visible"/>
                                      </p:to>
                                    </p:set>
                                    <p:animEffect transition="in" filter="wipe(left)">
                                      <p:cBhvr>
                                        <p:cTn id="25" dur="500"/>
                                        <p:tgtEl>
                                          <p:spTgt spid="13317">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3321">
                                            <p:txEl>
                                              <p:pRg st="1" end="1"/>
                                            </p:txEl>
                                          </p:spTgt>
                                        </p:tgtEl>
                                        <p:attrNameLst>
                                          <p:attrName>style.visibility</p:attrName>
                                        </p:attrNameLst>
                                      </p:cBhvr>
                                      <p:to>
                                        <p:strVal val="visible"/>
                                      </p:to>
                                    </p:set>
                                    <p:animEffect transition="in" filter="wipe(left)">
                                      <p:cBhvr>
                                        <p:cTn id="30" dur="500"/>
                                        <p:tgtEl>
                                          <p:spTgt spid="13321">
                                            <p:txEl>
                                              <p:pRg st="1" end="1"/>
                                            </p:txEl>
                                          </p:spTgt>
                                        </p:tgtEl>
                                      </p:cBhvr>
                                    </p:animEffect>
                                  </p:childTnLst>
                                </p:cTn>
                              </p:par>
                              <p:par>
                                <p:cTn id="31" presetID="22" presetClass="entr" presetSubtype="8" fill="hold" nodeType="withEffect">
                                  <p:stCondLst>
                                    <p:cond delay="0"/>
                                  </p:stCondLst>
                                  <p:childTnLst>
                                    <p:set>
                                      <p:cBhvr>
                                        <p:cTn id="32" dur="1" fill="hold">
                                          <p:stCondLst>
                                            <p:cond delay="0"/>
                                          </p:stCondLst>
                                        </p:cTn>
                                        <p:tgtEl>
                                          <p:spTgt spid="13321">
                                            <p:txEl>
                                              <p:pRg st="2" end="2"/>
                                            </p:txEl>
                                          </p:spTgt>
                                        </p:tgtEl>
                                        <p:attrNameLst>
                                          <p:attrName>style.visibility</p:attrName>
                                        </p:attrNameLst>
                                      </p:cBhvr>
                                      <p:to>
                                        <p:strVal val="visible"/>
                                      </p:to>
                                    </p:set>
                                    <p:animEffect transition="in" filter="wipe(left)">
                                      <p:cBhvr>
                                        <p:cTn id="33" dur="500"/>
                                        <p:tgtEl>
                                          <p:spTgt spid="13321">
                                            <p:txEl>
                                              <p:pRg st="2" end="2"/>
                                            </p:txEl>
                                          </p:spTgt>
                                        </p:tgtEl>
                                      </p:cBhvr>
                                    </p:animEffect>
                                  </p:childTnLst>
                                </p:cTn>
                              </p:par>
                              <p:par>
                                <p:cTn id="34" presetID="22" presetClass="entr" presetSubtype="8" fill="hold" nodeType="withEffect">
                                  <p:stCondLst>
                                    <p:cond delay="0"/>
                                  </p:stCondLst>
                                  <p:childTnLst>
                                    <p:set>
                                      <p:cBhvr>
                                        <p:cTn id="35" dur="1" fill="hold">
                                          <p:stCondLst>
                                            <p:cond delay="0"/>
                                          </p:stCondLst>
                                        </p:cTn>
                                        <p:tgtEl>
                                          <p:spTgt spid="13321">
                                            <p:txEl>
                                              <p:pRg st="3" end="3"/>
                                            </p:txEl>
                                          </p:spTgt>
                                        </p:tgtEl>
                                        <p:attrNameLst>
                                          <p:attrName>style.visibility</p:attrName>
                                        </p:attrNameLst>
                                      </p:cBhvr>
                                      <p:to>
                                        <p:strVal val="visible"/>
                                      </p:to>
                                    </p:set>
                                    <p:animEffect transition="in" filter="wipe(left)">
                                      <p:cBhvr>
                                        <p:cTn id="36" dur="500"/>
                                        <p:tgtEl>
                                          <p:spTgt spid="13321">
                                            <p:txEl>
                                              <p:pRg st="3" end="3"/>
                                            </p:txEl>
                                          </p:spTgt>
                                        </p:tgtEl>
                                      </p:cBhvr>
                                    </p:animEffect>
                                  </p:childTnLst>
                                </p:cTn>
                              </p:par>
                              <p:par>
                                <p:cTn id="37" presetID="22" presetClass="entr" presetSubtype="8" fill="hold" nodeType="withEffect">
                                  <p:stCondLst>
                                    <p:cond delay="0"/>
                                  </p:stCondLst>
                                  <p:childTnLst>
                                    <p:set>
                                      <p:cBhvr>
                                        <p:cTn id="38" dur="1" fill="hold">
                                          <p:stCondLst>
                                            <p:cond delay="0"/>
                                          </p:stCondLst>
                                        </p:cTn>
                                        <p:tgtEl>
                                          <p:spTgt spid="13321">
                                            <p:txEl>
                                              <p:pRg st="4" end="4"/>
                                            </p:txEl>
                                          </p:spTgt>
                                        </p:tgtEl>
                                        <p:attrNameLst>
                                          <p:attrName>style.visibility</p:attrName>
                                        </p:attrNameLst>
                                      </p:cBhvr>
                                      <p:to>
                                        <p:strVal val="visible"/>
                                      </p:to>
                                    </p:set>
                                    <p:animEffect transition="in" filter="wipe(left)">
                                      <p:cBhvr>
                                        <p:cTn id="39" dur="500"/>
                                        <p:tgtEl>
                                          <p:spTgt spid="13321">
                                            <p:txEl>
                                              <p:pRg st="4" end="4"/>
                                            </p:txEl>
                                          </p:spTgt>
                                        </p:tgtEl>
                                      </p:cBhvr>
                                    </p:animEffect>
                                  </p:childTnLst>
                                </p:cTn>
                              </p:par>
                              <p:par>
                                <p:cTn id="40" presetID="22" presetClass="entr" presetSubtype="8" fill="hold" nodeType="withEffect">
                                  <p:stCondLst>
                                    <p:cond delay="0"/>
                                  </p:stCondLst>
                                  <p:childTnLst>
                                    <p:set>
                                      <p:cBhvr>
                                        <p:cTn id="41" dur="1" fill="hold">
                                          <p:stCondLst>
                                            <p:cond delay="0"/>
                                          </p:stCondLst>
                                        </p:cTn>
                                        <p:tgtEl>
                                          <p:spTgt spid="13321">
                                            <p:txEl>
                                              <p:pRg st="5" end="5"/>
                                            </p:txEl>
                                          </p:spTgt>
                                        </p:tgtEl>
                                        <p:attrNameLst>
                                          <p:attrName>style.visibility</p:attrName>
                                        </p:attrNameLst>
                                      </p:cBhvr>
                                      <p:to>
                                        <p:strVal val="visible"/>
                                      </p:to>
                                    </p:set>
                                    <p:animEffect transition="in" filter="wipe(left)">
                                      <p:cBhvr>
                                        <p:cTn id="42" dur="500"/>
                                        <p:tgtEl>
                                          <p:spTgt spid="1332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7"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Shape 92"/>
          <p:cNvSpPr/>
          <p:nvPr/>
        </p:nvSpPr>
        <p:spPr>
          <a:xfrm>
            <a:off x="0" y="-26988"/>
            <a:ext cx="9137650" cy="360363"/>
          </a:xfrm>
          <a:prstGeom prst="rect">
            <a:avLst/>
          </a:prstGeom>
          <a:solidFill>
            <a:srgbClr val="00447C"/>
          </a:solidFill>
          <a:ln>
            <a:noFill/>
          </a:ln>
        </p:spPr>
        <p:txBody>
          <a:bodyPr lIns="91425" tIns="45700" rIns="91425" bIns="45700" anchor="ctr"/>
          <a:lstStyle/>
          <a:p>
            <a:pPr algn="ctr" fontAlgn="auto">
              <a:spcBef>
                <a:spcPts val="0"/>
              </a:spcBef>
              <a:spcAft>
                <a:spcPts val="0"/>
              </a:spcAft>
              <a:defRPr/>
            </a:pPr>
            <a:endParaRPr sz="1800" kern="0" baseline="0">
              <a:solidFill>
                <a:schemeClr val="lt1"/>
              </a:solidFill>
              <a:latin typeface="+mn-lt"/>
              <a:ea typeface="Calibri"/>
              <a:cs typeface="Calibri"/>
              <a:sym typeface="Calibri"/>
            </a:endParaRPr>
          </a:p>
        </p:txBody>
      </p:sp>
      <p:sp>
        <p:nvSpPr>
          <p:cNvPr id="94" name="Shape 94"/>
          <p:cNvSpPr>
            <a:spLocks noChangeArrowheads="1"/>
          </p:cNvSpPr>
          <p:nvPr/>
        </p:nvSpPr>
        <p:spPr bwMode="auto">
          <a:xfrm flipV="1">
            <a:off x="0" y="5949950"/>
            <a:ext cx="9144000" cy="47625"/>
          </a:xfrm>
          <a:prstGeom prst="rect">
            <a:avLst/>
          </a:prstGeom>
          <a:solidFill>
            <a:srgbClr val="00447C"/>
          </a:solidFill>
          <a:ln w="9525">
            <a:noFill/>
            <a:miter lim="800000"/>
            <a:headEnd/>
            <a:tailEnd/>
          </a:ln>
        </p:spPr>
        <p:txBody>
          <a:bodyPr rot="10800000" lIns="91425" tIns="45700" rIns="91425" bIns="45700" anchor="ctr"/>
          <a:lstStyle/>
          <a:p>
            <a:pPr algn="ctr" fontAlgn="auto">
              <a:spcBef>
                <a:spcPts val="0"/>
              </a:spcBef>
              <a:spcAft>
                <a:spcPts val="0"/>
              </a:spcAft>
              <a:defRPr/>
            </a:pPr>
            <a:endParaRPr sz="1800" kern="0" baseline="0">
              <a:solidFill>
                <a:schemeClr val="lt1"/>
              </a:solidFill>
              <a:latin typeface="+mn-lt"/>
              <a:ea typeface="Calibri"/>
              <a:cs typeface="Calibri"/>
              <a:sym typeface="Calibri"/>
            </a:endParaRPr>
          </a:p>
        </p:txBody>
      </p:sp>
      <p:sp>
        <p:nvSpPr>
          <p:cNvPr id="2" name="Tytuł 1"/>
          <p:cNvSpPr>
            <a:spLocks noGrp="1"/>
          </p:cNvSpPr>
          <p:nvPr>
            <p:ph type="title" idx="4294967295"/>
          </p:nvPr>
        </p:nvSpPr>
        <p:spPr>
          <a:xfrm>
            <a:off x="395288" y="419100"/>
            <a:ext cx="8229600" cy="777875"/>
          </a:xfrm>
        </p:spPr>
        <p:txBody>
          <a:bodyPr/>
          <a:lstStyle/>
          <a:p>
            <a:pPr algn="ctr" eaLnBrk="1" hangingPunct="1">
              <a:buClr>
                <a:srgbClr val="000000"/>
              </a:buClr>
              <a:buFont typeface="Calibri" pitchFamily="34" charset="0"/>
              <a:buNone/>
              <a:defRPr/>
            </a:pPr>
            <a:r>
              <a:rPr lang="pl-PL" sz="3500">
                <a:effectLst>
                  <a:outerShdw blurRad="38100" dist="38100" dir="2700000" algn="tl">
                    <a:srgbClr val="C0C0C0"/>
                  </a:outerShdw>
                </a:effectLst>
                <a:latin typeface="Calibri" pitchFamily="34" charset="0"/>
                <a:cs typeface="Times New Roman" pitchFamily="18" charset="0"/>
              </a:rPr>
              <a:t>Rekrutacja</a:t>
            </a:r>
          </a:p>
        </p:txBody>
      </p:sp>
      <p:sp>
        <p:nvSpPr>
          <p:cNvPr id="25608" name="Text Box 8"/>
          <p:cNvSpPr txBox="1">
            <a:spLocks noGrp="1"/>
          </p:cNvSpPr>
          <p:nvPr>
            <p:ph type="body" sz="half" idx="1"/>
          </p:nvPr>
        </p:nvSpPr>
        <p:spPr>
          <a:xfrm>
            <a:off x="468313" y="1196975"/>
            <a:ext cx="8002587" cy="3916363"/>
          </a:xfrm>
        </p:spPr>
        <p:txBody>
          <a:bodyPr/>
          <a:lstStyle/>
          <a:p>
            <a:pPr>
              <a:lnSpc>
                <a:spcPct val="170000"/>
              </a:lnSpc>
            </a:pPr>
            <a:r>
              <a:rPr lang="pl-PL" sz="2000">
                <a:effectLst>
                  <a:outerShdw blurRad="38100" dist="38100" dir="2700000" algn="tl">
                    <a:srgbClr val="C0C0C0"/>
                  </a:outerShdw>
                </a:effectLst>
                <a:latin typeface="Arial" charset="0"/>
                <a:cs typeface="Arial" charset="0"/>
              </a:rPr>
              <a:t>Kandydaci na studia muszą się zarejestrować w systemie </a:t>
            </a:r>
            <a:br>
              <a:rPr lang="pl-PL" sz="2000">
                <a:effectLst>
                  <a:outerShdw blurRad="38100" dist="38100" dir="2700000" algn="tl">
                    <a:srgbClr val="C0C0C0"/>
                  </a:outerShdw>
                </a:effectLst>
                <a:latin typeface="Arial" charset="0"/>
                <a:cs typeface="Arial" charset="0"/>
              </a:rPr>
            </a:br>
            <a:r>
              <a:rPr lang="pl-PL" sz="2000" b="1">
                <a:effectLst>
                  <a:outerShdw blurRad="38100" dist="38100" dir="2700000" algn="tl">
                    <a:srgbClr val="C0C0C0"/>
                  </a:outerShdw>
                </a:effectLst>
                <a:latin typeface="Arial" charset="0"/>
                <a:cs typeface="Arial" charset="0"/>
              </a:rPr>
              <a:t>I</a:t>
            </a:r>
            <a:r>
              <a:rPr lang="pl-PL" sz="2000">
                <a:effectLst>
                  <a:outerShdw blurRad="38100" dist="38100" dir="2700000" algn="tl">
                    <a:srgbClr val="C0C0C0"/>
                  </a:outerShdw>
                </a:effectLst>
                <a:latin typeface="Arial" charset="0"/>
                <a:cs typeface="Arial" charset="0"/>
              </a:rPr>
              <a:t>nternetowej </a:t>
            </a:r>
            <a:r>
              <a:rPr lang="pl-PL" sz="2000" b="1">
                <a:effectLst>
                  <a:outerShdw blurRad="38100" dist="38100" dir="2700000" algn="tl">
                    <a:srgbClr val="C0C0C0"/>
                  </a:outerShdw>
                </a:effectLst>
                <a:latin typeface="Arial" charset="0"/>
                <a:cs typeface="Arial" charset="0"/>
              </a:rPr>
              <a:t>R</a:t>
            </a:r>
            <a:r>
              <a:rPr lang="pl-PL" sz="2000">
                <a:effectLst>
                  <a:outerShdw blurRad="38100" dist="38100" dir="2700000" algn="tl">
                    <a:srgbClr val="C0C0C0"/>
                  </a:outerShdw>
                </a:effectLst>
                <a:latin typeface="Arial" charset="0"/>
                <a:cs typeface="Arial" charset="0"/>
              </a:rPr>
              <a:t>ejestracji </a:t>
            </a:r>
            <a:r>
              <a:rPr lang="pl-PL" sz="2000" b="1">
                <a:effectLst>
                  <a:outerShdw blurRad="38100" dist="38100" dir="2700000" algn="tl">
                    <a:srgbClr val="C0C0C0"/>
                  </a:outerShdw>
                </a:effectLst>
                <a:latin typeface="Arial" charset="0"/>
                <a:cs typeface="Arial" charset="0"/>
              </a:rPr>
              <a:t>K</a:t>
            </a:r>
            <a:r>
              <a:rPr lang="pl-PL" sz="2000">
                <a:effectLst>
                  <a:outerShdw blurRad="38100" dist="38100" dir="2700000" algn="tl">
                    <a:srgbClr val="C0C0C0"/>
                  </a:outerShdw>
                </a:effectLst>
                <a:latin typeface="Arial" charset="0"/>
                <a:cs typeface="Arial" charset="0"/>
              </a:rPr>
              <a:t>andydatów (IRK)</a:t>
            </a:r>
          </a:p>
          <a:p>
            <a:pPr algn="ctr">
              <a:lnSpc>
                <a:spcPct val="130000"/>
              </a:lnSpc>
              <a:spcBef>
                <a:spcPct val="60000"/>
              </a:spcBef>
            </a:pPr>
            <a:r>
              <a:rPr lang="pl-PL" sz="2400">
                <a:effectLst>
                  <a:outerShdw blurRad="38100" dist="38100" dir="2700000" algn="tl">
                    <a:srgbClr val="C0C0C0"/>
                  </a:outerShdw>
                </a:effectLst>
                <a:latin typeface="Arial" charset="0"/>
                <a:cs typeface="Arial" charset="0"/>
                <a:hlinkClick r:id="rId3"/>
              </a:rPr>
              <a:t>https://irk.oferta.uw.edu.pl/pl/</a:t>
            </a:r>
            <a:endParaRPr lang="pl-PL" sz="1800">
              <a:effectLst>
                <a:outerShdw blurRad="38100" dist="38100" dir="2700000" algn="tl">
                  <a:srgbClr val="C0C0C0"/>
                </a:outerShdw>
              </a:effectLst>
              <a:latin typeface="Arial" charset="0"/>
              <a:cs typeface="Arial" charset="0"/>
            </a:endParaRPr>
          </a:p>
          <a:p>
            <a:pPr>
              <a:lnSpc>
                <a:spcPct val="140000"/>
              </a:lnSpc>
              <a:spcBef>
                <a:spcPct val="110000"/>
              </a:spcBef>
            </a:pPr>
            <a:r>
              <a:rPr lang="pl-PL" sz="1800">
                <a:effectLst>
                  <a:outerShdw blurRad="38100" dist="38100" dir="2700000" algn="tl">
                    <a:srgbClr val="C0C0C0"/>
                  </a:outerShdw>
                </a:effectLst>
                <a:latin typeface="Arial" charset="0"/>
                <a:cs typeface="Arial" charset="0"/>
              </a:rPr>
              <a:t>studia I stopnia: </a:t>
            </a:r>
            <a:r>
              <a:rPr lang="pl-PL" sz="1800" b="1">
                <a:effectLst>
                  <a:outerShdw blurRad="38100" dist="38100" dir="2700000" algn="tl">
                    <a:srgbClr val="C0C0C0"/>
                  </a:outerShdw>
                </a:effectLst>
                <a:latin typeface="Arial" charset="0"/>
                <a:cs typeface="Arial" charset="0"/>
              </a:rPr>
              <a:t>5.06 do 5.07.2019</a:t>
            </a:r>
            <a:endParaRPr lang="pl-PL" sz="1800">
              <a:effectLst>
                <a:outerShdw blurRad="38100" dist="38100" dir="2700000" algn="tl">
                  <a:srgbClr val="C0C0C0"/>
                </a:outerShdw>
              </a:effectLst>
              <a:latin typeface="Arial" charset="0"/>
              <a:cs typeface="Arial" charset="0"/>
            </a:endParaRPr>
          </a:p>
          <a:p>
            <a:pPr>
              <a:lnSpc>
                <a:spcPct val="140000"/>
              </a:lnSpc>
              <a:spcBef>
                <a:spcPct val="90000"/>
              </a:spcBef>
            </a:pPr>
            <a:r>
              <a:rPr lang="pl-PL" sz="1800">
                <a:effectLst>
                  <a:outerShdw blurRad="38100" dist="38100" dir="2700000" algn="tl">
                    <a:srgbClr val="C0C0C0"/>
                  </a:outerShdw>
                </a:effectLst>
                <a:latin typeface="Arial" charset="0"/>
                <a:cs typeface="Arial" charset="0"/>
              </a:rPr>
              <a:t>studia II stopnia: </a:t>
            </a:r>
            <a:r>
              <a:rPr lang="pl-PL" sz="1800" b="1">
                <a:effectLst>
                  <a:outerShdw blurRad="38100" dist="38100" dir="2700000" algn="tl">
                    <a:srgbClr val="C0C0C0"/>
                  </a:outerShdw>
                </a:effectLst>
                <a:latin typeface="Arial" charset="0"/>
                <a:cs typeface="Arial" charset="0"/>
              </a:rPr>
              <a:t>6.05 do 9.06.2019 </a:t>
            </a:r>
          </a:p>
          <a:p>
            <a:pPr>
              <a:lnSpc>
                <a:spcPct val="140000"/>
              </a:lnSpc>
              <a:spcBef>
                <a:spcPct val="90000"/>
              </a:spcBef>
            </a:pPr>
            <a:endParaRPr lang="pl-PL" sz="1800" b="1">
              <a:effectLst>
                <a:outerShdw blurRad="38100" dist="38100" dir="2700000" algn="tl">
                  <a:srgbClr val="C0C0C0"/>
                </a:outerShdw>
              </a:effectLst>
              <a:latin typeface="Arial" charset="0"/>
              <a:cs typeface="Arial" charset="0"/>
            </a:endParaRPr>
          </a:p>
        </p:txBody>
      </p:sp>
      <p:pic>
        <p:nvPicPr>
          <p:cNvPr id="19463" name="Picture 7" descr="logo_IA"/>
          <p:cNvPicPr>
            <a:picLocks noChangeAspect="1" noChangeArrowheads="1"/>
          </p:cNvPicPr>
          <p:nvPr/>
        </p:nvPicPr>
        <p:blipFill>
          <a:blip r:embed="rId4"/>
          <a:srcRect/>
          <a:stretch>
            <a:fillRect/>
          </a:stretch>
        </p:blipFill>
        <p:spPr bwMode="auto">
          <a:xfrm>
            <a:off x="34925" y="6007100"/>
            <a:ext cx="1871663" cy="850900"/>
          </a:xfrm>
          <a:prstGeom prst="rect">
            <a:avLst/>
          </a:prstGeom>
          <a:noFill/>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5608">
                                            <p:txEl>
                                              <p:pRg st="0" end="0"/>
                                            </p:txEl>
                                          </p:spTgt>
                                        </p:tgtEl>
                                        <p:attrNameLst>
                                          <p:attrName>style.visibility</p:attrName>
                                        </p:attrNameLst>
                                      </p:cBhvr>
                                      <p:to>
                                        <p:strVal val="visible"/>
                                      </p:to>
                                    </p:set>
                                    <p:animEffect transition="in" filter="wipe(left)">
                                      <p:cBhvr>
                                        <p:cTn id="7" dur="500"/>
                                        <p:tgtEl>
                                          <p:spTgt spid="25608">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25608">
                                            <p:txEl>
                                              <p:pRg st="1" end="1"/>
                                            </p:txEl>
                                          </p:spTgt>
                                        </p:tgtEl>
                                        <p:attrNameLst>
                                          <p:attrName>style.visibility</p:attrName>
                                        </p:attrNameLst>
                                      </p:cBhvr>
                                      <p:to>
                                        <p:strVal val="visible"/>
                                      </p:to>
                                    </p:set>
                                    <p:animEffect transition="in" filter="wipe(left)">
                                      <p:cBhvr>
                                        <p:cTn id="10" dur="500"/>
                                        <p:tgtEl>
                                          <p:spTgt spid="25608">
                                            <p:txEl>
                                              <p:pRg st="1" end="1"/>
                                            </p:txEl>
                                          </p:spTgt>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25608">
                                            <p:txEl>
                                              <p:pRg st="2" end="2"/>
                                            </p:txEl>
                                          </p:spTgt>
                                        </p:tgtEl>
                                        <p:attrNameLst>
                                          <p:attrName>style.visibility</p:attrName>
                                        </p:attrNameLst>
                                      </p:cBhvr>
                                      <p:to>
                                        <p:strVal val="visible"/>
                                      </p:to>
                                    </p:set>
                                    <p:animEffect transition="in" filter="wipe(left)">
                                      <p:cBhvr>
                                        <p:cTn id="14" dur="500"/>
                                        <p:tgtEl>
                                          <p:spTgt spid="25608">
                                            <p:txEl>
                                              <p:pRg st="2" end="2"/>
                                            </p:txEl>
                                          </p:spTgt>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25608">
                                            <p:txEl>
                                              <p:pRg st="3" end="3"/>
                                            </p:txEl>
                                          </p:spTgt>
                                        </p:tgtEl>
                                        <p:attrNameLst>
                                          <p:attrName>style.visibility</p:attrName>
                                        </p:attrNameLst>
                                      </p:cBhvr>
                                      <p:to>
                                        <p:strVal val="visible"/>
                                      </p:to>
                                    </p:set>
                                    <p:animEffect transition="in" filter="wipe(left)">
                                      <p:cBhvr>
                                        <p:cTn id="18" dur="500"/>
                                        <p:tgtEl>
                                          <p:spTgt spid="2560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Shape 92"/>
          <p:cNvSpPr/>
          <p:nvPr/>
        </p:nvSpPr>
        <p:spPr>
          <a:xfrm>
            <a:off x="0" y="-26988"/>
            <a:ext cx="9137650" cy="360363"/>
          </a:xfrm>
          <a:prstGeom prst="rect">
            <a:avLst/>
          </a:prstGeom>
          <a:solidFill>
            <a:srgbClr val="00447C"/>
          </a:solidFill>
          <a:ln>
            <a:noFill/>
          </a:ln>
        </p:spPr>
        <p:txBody>
          <a:bodyPr lIns="91425" tIns="45700" rIns="91425" bIns="45700" anchor="ctr"/>
          <a:lstStyle/>
          <a:p>
            <a:pPr algn="ctr" fontAlgn="auto">
              <a:spcBef>
                <a:spcPts val="0"/>
              </a:spcBef>
              <a:spcAft>
                <a:spcPts val="0"/>
              </a:spcAft>
              <a:defRPr/>
            </a:pPr>
            <a:endParaRPr sz="1800" kern="0" baseline="0">
              <a:solidFill>
                <a:schemeClr val="lt1"/>
              </a:solidFill>
              <a:latin typeface="+mn-lt"/>
              <a:ea typeface="Calibri"/>
              <a:cs typeface="Calibri"/>
              <a:sym typeface="Calibri"/>
            </a:endParaRPr>
          </a:p>
        </p:txBody>
      </p:sp>
      <p:sp>
        <p:nvSpPr>
          <p:cNvPr id="94" name="Shape 94"/>
          <p:cNvSpPr>
            <a:spLocks noChangeArrowheads="1"/>
          </p:cNvSpPr>
          <p:nvPr/>
        </p:nvSpPr>
        <p:spPr bwMode="auto">
          <a:xfrm flipV="1">
            <a:off x="0" y="5949950"/>
            <a:ext cx="9144000" cy="47625"/>
          </a:xfrm>
          <a:prstGeom prst="rect">
            <a:avLst/>
          </a:prstGeom>
          <a:solidFill>
            <a:srgbClr val="00447C"/>
          </a:solidFill>
          <a:ln w="9525">
            <a:noFill/>
            <a:miter lim="800000"/>
            <a:headEnd/>
            <a:tailEnd/>
          </a:ln>
        </p:spPr>
        <p:txBody>
          <a:bodyPr rot="10800000" lIns="91425" tIns="45700" rIns="91425" bIns="45700" anchor="ctr"/>
          <a:lstStyle/>
          <a:p>
            <a:pPr algn="ctr" fontAlgn="auto">
              <a:spcBef>
                <a:spcPts val="0"/>
              </a:spcBef>
              <a:spcAft>
                <a:spcPts val="0"/>
              </a:spcAft>
              <a:defRPr/>
            </a:pPr>
            <a:endParaRPr sz="1800" kern="0" baseline="0">
              <a:solidFill>
                <a:schemeClr val="lt1"/>
              </a:solidFill>
              <a:latin typeface="+mn-lt"/>
              <a:ea typeface="Calibri"/>
              <a:cs typeface="Calibri"/>
              <a:sym typeface="Calibri"/>
            </a:endParaRPr>
          </a:p>
        </p:txBody>
      </p:sp>
      <p:sp>
        <p:nvSpPr>
          <p:cNvPr id="18436" name="Tytuł 1"/>
          <p:cNvSpPr txBox="1">
            <a:spLocks noGrp="1"/>
          </p:cNvSpPr>
          <p:nvPr>
            <p:ph type="title"/>
          </p:nvPr>
        </p:nvSpPr>
        <p:spPr>
          <a:xfrm>
            <a:off x="395288" y="260350"/>
            <a:ext cx="8229600" cy="720725"/>
          </a:xfrm>
        </p:spPr>
        <p:txBody>
          <a:bodyPr/>
          <a:lstStyle/>
          <a:p>
            <a:pPr algn="ctr" eaLnBrk="1" hangingPunct="1">
              <a:buClr>
                <a:srgbClr val="000000"/>
              </a:buClr>
              <a:buFont typeface="Calibri" pitchFamily="34" charset="0"/>
              <a:buNone/>
              <a:defRPr/>
            </a:pPr>
            <a:r>
              <a:rPr lang="pl-PL" sz="3500">
                <a:effectLst>
                  <a:outerShdw blurRad="38100" dist="38100" dir="2700000" algn="tl">
                    <a:srgbClr val="C0C0C0"/>
                  </a:outerShdw>
                </a:effectLst>
                <a:latin typeface="Calibri" pitchFamily="34" charset="0"/>
                <a:cs typeface="Times New Roman" pitchFamily="18" charset="0"/>
              </a:rPr>
              <a:t>Instytut Anglistyki</a:t>
            </a:r>
          </a:p>
        </p:txBody>
      </p:sp>
      <p:sp>
        <p:nvSpPr>
          <p:cNvPr id="18449" name="Oval 17"/>
          <p:cNvSpPr>
            <a:spLocks noChangeArrowheads="1"/>
          </p:cNvSpPr>
          <p:nvPr/>
        </p:nvSpPr>
        <p:spPr bwMode="auto">
          <a:xfrm>
            <a:off x="3132138" y="1773238"/>
            <a:ext cx="2374900" cy="2376487"/>
          </a:xfrm>
          <a:prstGeom prst="ellipse">
            <a:avLst/>
          </a:prstGeom>
          <a:solidFill>
            <a:schemeClr val="accent1">
              <a:alpha val="50195"/>
            </a:schemeClr>
          </a:solidFill>
          <a:ln w="9525">
            <a:solidFill>
              <a:schemeClr val="tx1"/>
            </a:solidFill>
            <a:round/>
            <a:headEnd/>
            <a:tailEnd/>
          </a:ln>
        </p:spPr>
        <p:txBody>
          <a:bodyPr wrap="none" anchor="ctr"/>
          <a:lstStyle/>
          <a:p>
            <a:endParaRPr lang="pl-PL"/>
          </a:p>
        </p:txBody>
      </p:sp>
      <p:sp>
        <p:nvSpPr>
          <p:cNvPr id="18450" name="Oval 18"/>
          <p:cNvSpPr>
            <a:spLocks noChangeArrowheads="1"/>
          </p:cNvSpPr>
          <p:nvPr/>
        </p:nvSpPr>
        <p:spPr bwMode="auto">
          <a:xfrm>
            <a:off x="2195513" y="2997200"/>
            <a:ext cx="2374900" cy="2374900"/>
          </a:xfrm>
          <a:prstGeom prst="ellipse">
            <a:avLst/>
          </a:prstGeom>
          <a:solidFill>
            <a:srgbClr val="FF0000">
              <a:alpha val="50195"/>
            </a:srgbClr>
          </a:solidFill>
          <a:ln w="9525">
            <a:solidFill>
              <a:schemeClr val="tx1"/>
            </a:solidFill>
            <a:round/>
            <a:headEnd/>
            <a:tailEnd/>
          </a:ln>
        </p:spPr>
        <p:txBody>
          <a:bodyPr wrap="none" anchor="ctr"/>
          <a:lstStyle/>
          <a:p>
            <a:endParaRPr lang="pl-PL"/>
          </a:p>
        </p:txBody>
      </p:sp>
      <p:sp>
        <p:nvSpPr>
          <p:cNvPr id="18451" name="Oval 19"/>
          <p:cNvSpPr>
            <a:spLocks noChangeArrowheads="1"/>
          </p:cNvSpPr>
          <p:nvPr/>
        </p:nvSpPr>
        <p:spPr bwMode="auto">
          <a:xfrm>
            <a:off x="3995738" y="2997200"/>
            <a:ext cx="2374900" cy="2374900"/>
          </a:xfrm>
          <a:prstGeom prst="ellipse">
            <a:avLst/>
          </a:prstGeom>
          <a:solidFill>
            <a:srgbClr val="00FF00">
              <a:alpha val="50195"/>
            </a:srgbClr>
          </a:solidFill>
          <a:ln w="9525">
            <a:solidFill>
              <a:schemeClr val="tx1"/>
            </a:solidFill>
            <a:round/>
            <a:headEnd/>
            <a:tailEnd/>
          </a:ln>
        </p:spPr>
        <p:txBody>
          <a:bodyPr wrap="none" anchor="ctr"/>
          <a:lstStyle/>
          <a:p>
            <a:endParaRPr lang="pl-PL"/>
          </a:p>
        </p:txBody>
      </p:sp>
      <p:sp>
        <p:nvSpPr>
          <p:cNvPr id="18452" name="Text Box 20"/>
          <p:cNvSpPr txBox="1">
            <a:spLocks noChangeArrowheads="1"/>
          </p:cNvSpPr>
          <p:nvPr/>
        </p:nvSpPr>
        <p:spPr bwMode="auto">
          <a:xfrm>
            <a:off x="2771775" y="1052513"/>
            <a:ext cx="3117850" cy="579437"/>
          </a:xfrm>
          <a:prstGeom prst="rect">
            <a:avLst/>
          </a:prstGeom>
          <a:noFill/>
          <a:ln w="9525">
            <a:noFill/>
            <a:miter lim="800000"/>
            <a:headEnd/>
            <a:tailEnd/>
          </a:ln>
        </p:spPr>
        <p:txBody>
          <a:bodyPr wrap="none">
            <a:spAutoFit/>
          </a:bodyPr>
          <a:lstStyle/>
          <a:p>
            <a:r>
              <a:rPr lang="pl-PL" sz="3200" baseline="0">
                <a:solidFill>
                  <a:srgbClr val="000066"/>
                </a:solidFill>
              </a:rPr>
              <a:t>językoznawstwo</a:t>
            </a:r>
          </a:p>
        </p:txBody>
      </p:sp>
      <p:sp>
        <p:nvSpPr>
          <p:cNvPr id="18453" name="Text Box 21"/>
          <p:cNvSpPr txBox="1">
            <a:spLocks noChangeArrowheads="1"/>
          </p:cNvSpPr>
          <p:nvPr/>
        </p:nvSpPr>
        <p:spPr bwMode="auto">
          <a:xfrm>
            <a:off x="323850" y="3833813"/>
            <a:ext cx="1762125" cy="579437"/>
          </a:xfrm>
          <a:prstGeom prst="rect">
            <a:avLst/>
          </a:prstGeom>
          <a:noFill/>
          <a:ln w="9525">
            <a:noFill/>
            <a:miter lim="800000"/>
            <a:headEnd/>
            <a:tailEnd/>
          </a:ln>
        </p:spPr>
        <p:txBody>
          <a:bodyPr wrap="none">
            <a:spAutoFit/>
          </a:bodyPr>
          <a:lstStyle/>
          <a:p>
            <a:r>
              <a:rPr lang="pl-PL" sz="3200" baseline="0">
                <a:solidFill>
                  <a:srgbClr val="990033"/>
                </a:solidFill>
              </a:rPr>
              <a:t>literatura</a:t>
            </a:r>
          </a:p>
        </p:txBody>
      </p:sp>
      <p:sp>
        <p:nvSpPr>
          <p:cNvPr id="18454" name="Text Box 22"/>
          <p:cNvSpPr txBox="1">
            <a:spLocks noChangeArrowheads="1"/>
          </p:cNvSpPr>
          <p:nvPr/>
        </p:nvSpPr>
        <p:spPr bwMode="auto">
          <a:xfrm>
            <a:off x="6443663" y="3789363"/>
            <a:ext cx="1401762" cy="579437"/>
          </a:xfrm>
          <a:prstGeom prst="rect">
            <a:avLst/>
          </a:prstGeom>
          <a:noFill/>
          <a:ln w="9525">
            <a:noFill/>
            <a:miter lim="800000"/>
            <a:headEnd/>
            <a:tailEnd/>
          </a:ln>
        </p:spPr>
        <p:txBody>
          <a:bodyPr wrap="none">
            <a:spAutoFit/>
          </a:bodyPr>
          <a:lstStyle/>
          <a:p>
            <a:r>
              <a:rPr lang="pl-PL" sz="3200" baseline="0">
                <a:solidFill>
                  <a:srgbClr val="006600"/>
                </a:solidFill>
              </a:rPr>
              <a:t>kultura</a:t>
            </a:r>
          </a:p>
        </p:txBody>
      </p:sp>
      <p:pic>
        <p:nvPicPr>
          <p:cNvPr id="21516" name="Picture 12" descr="logo_IA"/>
          <p:cNvPicPr>
            <a:picLocks noChangeAspect="1" noChangeArrowheads="1"/>
          </p:cNvPicPr>
          <p:nvPr/>
        </p:nvPicPr>
        <p:blipFill>
          <a:blip r:embed="rId3"/>
          <a:srcRect/>
          <a:stretch>
            <a:fillRect/>
          </a:stretch>
        </p:blipFill>
        <p:spPr bwMode="auto">
          <a:xfrm>
            <a:off x="34925" y="6007100"/>
            <a:ext cx="1871663" cy="850900"/>
          </a:xfrm>
          <a:prstGeom prst="rect">
            <a:avLst/>
          </a:prstGeom>
          <a:noFill/>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8449"/>
                                        </p:tgtEl>
                                        <p:attrNameLst>
                                          <p:attrName>style.visibility</p:attrName>
                                        </p:attrNameLst>
                                      </p:cBhvr>
                                      <p:to>
                                        <p:strVal val="visible"/>
                                      </p:to>
                                    </p:set>
                                    <p:anim calcmode="lin" valueType="num">
                                      <p:cBhvr>
                                        <p:cTn id="7" dur="500" fill="hold"/>
                                        <p:tgtEl>
                                          <p:spTgt spid="18449"/>
                                        </p:tgtEl>
                                        <p:attrNameLst>
                                          <p:attrName>ppt_w</p:attrName>
                                        </p:attrNameLst>
                                      </p:cBhvr>
                                      <p:tavLst>
                                        <p:tav tm="0">
                                          <p:val>
                                            <p:fltVal val="0"/>
                                          </p:val>
                                        </p:tav>
                                        <p:tav tm="100000">
                                          <p:val>
                                            <p:strVal val="#ppt_w"/>
                                          </p:val>
                                        </p:tav>
                                      </p:tavLst>
                                    </p:anim>
                                    <p:anim calcmode="lin" valueType="num">
                                      <p:cBhvr>
                                        <p:cTn id="8" dur="500" fill="hold"/>
                                        <p:tgtEl>
                                          <p:spTgt spid="18449"/>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18450"/>
                                        </p:tgtEl>
                                        <p:attrNameLst>
                                          <p:attrName>style.visibility</p:attrName>
                                        </p:attrNameLst>
                                      </p:cBhvr>
                                      <p:to>
                                        <p:strVal val="visible"/>
                                      </p:to>
                                    </p:set>
                                    <p:anim calcmode="lin" valueType="num">
                                      <p:cBhvr>
                                        <p:cTn id="12" dur="500" fill="hold"/>
                                        <p:tgtEl>
                                          <p:spTgt spid="18450"/>
                                        </p:tgtEl>
                                        <p:attrNameLst>
                                          <p:attrName>ppt_w</p:attrName>
                                        </p:attrNameLst>
                                      </p:cBhvr>
                                      <p:tavLst>
                                        <p:tav tm="0">
                                          <p:val>
                                            <p:fltVal val="0"/>
                                          </p:val>
                                        </p:tav>
                                        <p:tav tm="100000">
                                          <p:val>
                                            <p:strVal val="#ppt_w"/>
                                          </p:val>
                                        </p:tav>
                                      </p:tavLst>
                                    </p:anim>
                                    <p:anim calcmode="lin" valueType="num">
                                      <p:cBhvr>
                                        <p:cTn id="13" dur="500" fill="hold"/>
                                        <p:tgtEl>
                                          <p:spTgt spid="18450"/>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grpId="0" nodeType="afterEffect">
                                  <p:stCondLst>
                                    <p:cond delay="0"/>
                                  </p:stCondLst>
                                  <p:childTnLst>
                                    <p:set>
                                      <p:cBhvr>
                                        <p:cTn id="16" dur="1" fill="hold">
                                          <p:stCondLst>
                                            <p:cond delay="0"/>
                                          </p:stCondLst>
                                        </p:cTn>
                                        <p:tgtEl>
                                          <p:spTgt spid="18451"/>
                                        </p:tgtEl>
                                        <p:attrNameLst>
                                          <p:attrName>style.visibility</p:attrName>
                                        </p:attrNameLst>
                                      </p:cBhvr>
                                      <p:to>
                                        <p:strVal val="visible"/>
                                      </p:to>
                                    </p:set>
                                    <p:anim calcmode="lin" valueType="num">
                                      <p:cBhvr>
                                        <p:cTn id="17" dur="500" fill="hold"/>
                                        <p:tgtEl>
                                          <p:spTgt spid="18451"/>
                                        </p:tgtEl>
                                        <p:attrNameLst>
                                          <p:attrName>ppt_w</p:attrName>
                                        </p:attrNameLst>
                                      </p:cBhvr>
                                      <p:tavLst>
                                        <p:tav tm="0">
                                          <p:val>
                                            <p:fltVal val="0"/>
                                          </p:val>
                                        </p:tav>
                                        <p:tav tm="100000">
                                          <p:val>
                                            <p:strVal val="#ppt_w"/>
                                          </p:val>
                                        </p:tav>
                                      </p:tavLst>
                                    </p:anim>
                                    <p:anim calcmode="lin" valueType="num">
                                      <p:cBhvr>
                                        <p:cTn id="18" dur="500" fill="hold"/>
                                        <p:tgtEl>
                                          <p:spTgt spid="18451"/>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2" presetClass="entr" presetSubtype="1" fill="hold" grpId="0" nodeType="clickEffect">
                                  <p:stCondLst>
                                    <p:cond delay="0"/>
                                  </p:stCondLst>
                                  <p:childTnLst>
                                    <p:set>
                                      <p:cBhvr>
                                        <p:cTn id="22" dur="1" fill="hold">
                                          <p:stCondLst>
                                            <p:cond delay="0"/>
                                          </p:stCondLst>
                                        </p:cTn>
                                        <p:tgtEl>
                                          <p:spTgt spid="18452"/>
                                        </p:tgtEl>
                                        <p:attrNameLst>
                                          <p:attrName>style.visibility</p:attrName>
                                        </p:attrNameLst>
                                      </p:cBhvr>
                                      <p:to>
                                        <p:strVal val="visible"/>
                                      </p:to>
                                    </p:set>
                                    <p:animEffect transition="in" filter="slide(fromTop)">
                                      <p:cBhvr>
                                        <p:cTn id="23" dur="500"/>
                                        <p:tgtEl>
                                          <p:spTgt spid="18452"/>
                                        </p:tgtEl>
                                      </p:cBhvr>
                                    </p:animEffect>
                                  </p:childTnLst>
                                </p:cTn>
                              </p:par>
                            </p:childTnLst>
                          </p:cTn>
                        </p:par>
                      </p:childTnLst>
                    </p:cTn>
                  </p:par>
                  <p:par>
                    <p:cTn id="24" fill="hold">
                      <p:stCondLst>
                        <p:cond delay="indefinite"/>
                      </p:stCondLst>
                      <p:childTnLst>
                        <p:par>
                          <p:cTn id="25" fill="hold">
                            <p:stCondLst>
                              <p:cond delay="0"/>
                            </p:stCondLst>
                            <p:childTnLst>
                              <p:par>
                                <p:cTn id="26" presetID="12" presetClass="entr" presetSubtype="8" fill="hold" grpId="0" nodeType="clickEffect">
                                  <p:stCondLst>
                                    <p:cond delay="0"/>
                                  </p:stCondLst>
                                  <p:childTnLst>
                                    <p:set>
                                      <p:cBhvr>
                                        <p:cTn id="27" dur="1" fill="hold">
                                          <p:stCondLst>
                                            <p:cond delay="0"/>
                                          </p:stCondLst>
                                        </p:cTn>
                                        <p:tgtEl>
                                          <p:spTgt spid="18453"/>
                                        </p:tgtEl>
                                        <p:attrNameLst>
                                          <p:attrName>style.visibility</p:attrName>
                                        </p:attrNameLst>
                                      </p:cBhvr>
                                      <p:to>
                                        <p:strVal val="visible"/>
                                      </p:to>
                                    </p:set>
                                    <p:animEffect transition="in" filter="slide(fromLeft)">
                                      <p:cBhvr>
                                        <p:cTn id="28" dur="500"/>
                                        <p:tgtEl>
                                          <p:spTgt spid="18453"/>
                                        </p:tgtEl>
                                      </p:cBhvr>
                                    </p:animEffect>
                                  </p:childTnLst>
                                </p:cTn>
                              </p:par>
                            </p:childTnLst>
                          </p:cTn>
                        </p:par>
                      </p:childTnLst>
                    </p:cTn>
                  </p:par>
                  <p:par>
                    <p:cTn id="29" fill="hold">
                      <p:stCondLst>
                        <p:cond delay="indefinite"/>
                      </p:stCondLst>
                      <p:childTnLst>
                        <p:par>
                          <p:cTn id="30" fill="hold">
                            <p:stCondLst>
                              <p:cond delay="0"/>
                            </p:stCondLst>
                            <p:childTnLst>
                              <p:par>
                                <p:cTn id="31" presetID="12" presetClass="entr" presetSubtype="2" fill="hold" grpId="0" nodeType="clickEffect">
                                  <p:stCondLst>
                                    <p:cond delay="0"/>
                                  </p:stCondLst>
                                  <p:childTnLst>
                                    <p:set>
                                      <p:cBhvr>
                                        <p:cTn id="32" dur="1" fill="hold">
                                          <p:stCondLst>
                                            <p:cond delay="0"/>
                                          </p:stCondLst>
                                        </p:cTn>
                                        <p:tgtEl>
                                          <p:spTgt spid="18454"/>
                                        </p:tgtEl>
                                        <p:attrNameLst>
                                          <p:attrName>style.visibility</p:attrName>
                                        </p:attrNameLst>
                                      </p:cBhvr>
                                      <p:to>
                                        <p:strVal val="visible"/>
                                      </p:to>
                                    </p:set>
                                    <p:animEffect transition="in" filter="slide(fromRight)">
                                      <p:cBhvr>
                                        <p:cTn id="33" dur="500"/>
                                        <p:tgtEl>
                                          <p:spTgt spid="184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9" grpId="0" animBg="1"/>
      <p:bldP spid="18450" grpId="0" animBg="1"/>
      <p:bldP spid="18451" grpId="0" animBg="1"/>
      <p:bldP spid="18452" grpId="0"/>
      <p:bldP spid="18453" grpId="0"/>
      <p:bldP spid="1845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Shape 92"/>
          <p:cNvSpPr/>
          <p:nvPr/>
        </p:nvSpPr>
        <p:spPr>
          <a:xfrm>
            <a:off x="0" y="-26988"/>
            <a:ext cx="9137650" cy="360363"/>
          </a:xfrm>
          <a:prstGeom prst="rect">
            <a:avLst/>
          </a:prstGeom>
          <a:solidFill>
            <a:srgbClr val="00447C"/>
          </a:solidFill>
          <a:ln>
            <a:noFill/>
          </a:ln>
        </p:spPr>
        <p:txBody>
          <a:bodyPr lIns="91425" tIns="45700" rIns="91425" bIns="45700" anchor="ctr"/>
          <a:lstStyle/>
          <a:p>
            <a:pPr algn="ctr" fontAlgn="auto">
              <a:spcBef>
                <a:spcPts val="0"/>
              </a:spcBef>
              <a:spcAft>
                <a:spcPts val="0"/>
              </a:spcAft>
              <a:defRPr/>
            </a:pPr>
            <a:endParaRPr sz="1800" kern="0" baseline="0">
              <a:solidFill>
                <a:schemeClr val="lt1"/>
              </a:solidFill>
              <a:latin typeface="+mn-lt"/>
              <a:ea typeface="Calibri"/>
              <a:cs typeface="Calibri"/>
              <a:sym typeface="Calibri"/>
            </a:endParaRPr>
          </a:p>
        </p:txBody>
      </p:sp>
      <p:sp>
        <p:nvSpPr>
          <p:cNvPr id="94" name="Shape 94"/>
          <p:cNvSpPr>
            <a:spLocks noChangeArrowheads="1"/>
          </p:cNvSpPr>
          <p:nvPr/>
        </p:nvSpPr>
        <p:spPr bwMode="auto">
          <a:xfrm flipV="1">
            <a:off x="0" y="5949950"/>
            <a:ext cx="9144000" cy="47625"/>
          </a:xfrm>
          <a:prstGeom prst="rect">
            <a:avLst/>
          </a:prstGeom>
          <a:solidFill>
            <a:srgbClr val="00447C"/>
          </a:solidFill>
          <a:ln w="9525">
            <a:noFill/>
            <a:miter lim="800000"/>
            <a:headEnd/>
            <a:tailEnd/>
          </a:ln>
        </p:spPr>
        <p:txBody>
          <a:bodyPr rot="10800000" lIns="91425" tIns="45700" rIns="91425" bIns="45700" anchor="ctr"/>
          <a:lstStyle/>
          <a:p>
            <a:pPr algn="ctr" fontAlgn="auto">
              <a:spcBef>
                <a:spcPts val="0"/>
              </a:spcBef>
              <a:spcAft>
                <a:spcPts val="0"/>
              </a:spcAft>
              <a:defRPr/>
            </a:pPr>
            <a:endParaRPr sz="1800" kern="0" baseline="0">
              <a:solidFill>
                <a:schemeClr val="lt1"/>
              </a:solidFill>
              <a:latin typeface="+mn-lt"/>
              <a:ea typeface="Calibri"/>
              <a:cs typeface="Calibri"/>
              <a:sym typeface="Calibri"/>
            </a:endParaRPr>
          </a:p>
        </p:txBody>
      </p:sp>
      <p:sp>
        <p:nvSpPr>
          <p:cNvPr id="55301" name="Tytuł 1"/>
          <p:cNvSpPr txBox="1">
            <a:spLocks noGrp="1"/>
          </p:cNvSpPr>
          <p:nvPr>
            <p:ph type="title" idx="4294967295"/>
          </p:nvPr>
        </p:nvSpPr>
        <p:spPr>
          <a:xfrm>
            <a:off x="395288" y="260350"/>
            <a:ext cx="8229600" cy="720725"/>
          </a:xfrm>
        </p:spPr>
        <p:txBody>
          <a:bodyPr/>
          <a:lstStyle/>
          <a:p>
            <a:pPr algn="ctr" eaLnBrk="1" hangingPunct="1">
              <a:buClr>
                <a:srgbClr val="000000"/>
              </a:buClr>
              <a:buFont typeface="Calibri" pitchFamily="34" charset="0"/>
              <a:buNone/>
              <a:defRPr/>
            </a:pPr>
            <a:r>
              <a:rPr lang="pl-PL" sz="3500">
                <a:effectLst>
                  <a:outerShdw blurRad="38100" dist="38100" dir="2700000" algn="tl">
                    <a:srgbClr val="C0C0C0"/>
                  </a:outerShdw>
                </a:effectLst>
                <a:latin typeface="Calibri" pitchFamily="34" charset="0"/>
                <a:cs typeface="Times New Roman" pitchFamily="18" charset="0"/>
              </a:rPr>
              <a:t>Podstawy</a:t>
            </a:r>
          </a:p>
        </p:txBody>
      </p:sp>
      <p:sp>
        <p:nvSpPr>
          <p:cNvPr id="23557" name="Oval 6"/>
          <p:cNvSpPr>
            <a:spLocks noChangeArrowheads="1"/>
          </p:cNvSpPr>
          <p:nvPr/>
        </p:nvSpPr>
        <p:spPr bwMode="auto">
          <a:xfrm>
            <a:off x="3132138" y="1773238"/>
            <a:ext cx="2374900" cy="2376487"/>
          </a:xfrm>
          <a:prstGeom prst="ellipse">
            <a:avLst/>
          </a:prstGeom>
          <a:solidFill>
            <a:schemeClr val="accent1">
              <a:alpha val="50195"/>
            </a:schemeClr>
          </a:solidFill>
          <a:ln w="9525">
            <a:solidFill>
              <a:schemeClr val="tx1"/>
            </a:solidFill>
            <a:round/>
            <a:headEnd/>
            <a:tailEnd/>
          </a:ln>
        </p:spPr>
        <p:txBody>
          <a:bodyPr wrap="none" anchor="ctr"/>
          <a:lstStyle/>
          <a:p>
            <a:endParaRPr lang="pl-PL"/>
          </a:p>
        </p:txBody>
      </p:sp>
      <p:sp>
        <p:nvSpPr>
          <p:cNvPr id="23558" name="Oval 7"/>
          <p:cNvSpPr>
            <a:spLocks noChangeArrowheads="1"/>
          </p:cNvSpPr>
          <p:nvPr/>
        </p:nvSpPr>
        <p:spPr bwMode="auto">
          <a:xfrm>
            <a:off x="2197100" y="2997200"/>
            <a:ext cx="2374900" cy="2374900"/>
          </a:xfrm>
          <a:prstGeom prst="ellipse">
            <a:avLst/>
          </a:prstGeom>
          <a:solidFill>
            <a:srgbClr val="FF0000">
              <a:alpha val="50195"/>
            </a:srgbClr>
          </a:solidFill>
          <a:ln w="9525">
            <a:solidFill>
              <a:schemeClr val="tx1"/>
            </a:solidFill>
            <a:round/>
            <a:headEnd/>
            <a:tailEnd/>
          </a:ln>
        </p:spPr>
        <p:txBody>
          <a:bodyPr wrap="none" anchor="ctr"/>
          <a:lstStyle/>
          <a:p>
            <a:endParaRPr lang="pl-PL"/>
          </a:p>
        </p:txBody>
      </p:sp>
      <p:sp>
        <p:nvSpPr>
          <p:cNvPr id="23559" name="Oval 8"/>
          <p:cNvSpPr>
            <a:spLocks noChangeArrowheads="1"/>
          </p:cNvSpPr>
          <p:nvPr/>
        </p:nvSpPr>
        <p:spPr bwMode="auto">
          <a:xfrm>
            <a:off x="3997325" y="2997200"/>
            <a:ext cx="2374900" cy="2374900"/>
          </a:xfrm>
          <a:prstGeom prst="ellipse">
            <a:avLst/>
          </a:prstGeom>
          <a:solidFill>
            <a:srgbClr val="00FF00">
              <a:alpha val="50195"/>
            </a:srgbClr>
          </a:solidFill>
          <a:ln w="9525">
            <a:solidFill>
              <a:schemeClr val="tx1"/>
            </a:solidFill>
            <a:round/>
            <a:headEnd/>
            <a:tailEnd/>
          </a:ln>
        </p:spPr>
        <p:txBody>
          <a:bodyPr wrap="none" anchor="ctr"/>
          <a:lstStyle/>
          <a:p>
            <a:endParaRPr lang="pl-PL"/>
          </a:p>
        </p:txBody>
      </p:sp>
      <p:sp>
        <p:nvSpPr>
          <p:cNvPr id="55305" name="Text Box 9"/>
          <p:cNvSpPr txBox="1">
            <a:spLocks noChangeArrowheads="1"/>
          </p:cNvSpPr>
          <p:nvPr/>
        </p:nvSpPr>
        <p:spPr bwMode="auto">
          <a:xfrm>
            <a:off x="2124075" y="1052513"/>
            <a:ext cx="2244725" cy="396875"/>
          </a:xfrm>
          <a:prstGeom prst="rect">
            <a:avLst/>
          </a:prstGeom>
          <a:noFill/>
          <a:ln w="9525">
            <a:noFill/>
            <a:miter lim="800000"/>
            <a:headEnd/>
            <a:tailEnd/>
          </a:ln>
        </p:spPr>
        <p:txBody>
          <a:bodyPr wrap="none">
            <a:spAutoFit/>
          </a:bodyPr>
          <a:lstStyle/>
          <a:p>
            <a:r>
              <a:rPr lang="pl-PL" sz="2000" baseline="0">
                <a:solidFill>
                  <a:srgbClr val="000066"/>
                </a:solidFill>
              </a:rPr>
              <a:t>fonetyka/fonologia</a:t>
            </a:r>
          </a:p>
        </p:txBody>
      </p:sp>
      <p:sp>
        <p:nvSpPr>
          <p:cNvPr id="55306" name="Text Box 10"/>
          <p:cNvSpPr txBox="1">
            <a:spLocks noChangeArrowheads="1"/>
          </p:cNvSpPr>
          <p:nvPr/>
        </p:nvSpPr>
        <p:spPr bwMode="auto">
          <a:xfrm>
            <a:off x="323850" y="3716338"/>
            <a:ext cx="2316163" cy="396875"/>
          </a:xfrm>
          <a:prstGeom prst="rect">
            <a:avLst/>
          </a:prstGeom>
          <a:noFill/>
          <a:ln w="9525">
            <a:noFill/>
            <a:miter lim="800000"/>
            <a:headEnd/>
            <a:tailEnd/>
          </a:ln>
        </p:spPr>
        <p:txBody>
          <a:bodyPr wrap="none">
            <a:spAutoFit/>
          </a:bodyPr>
          <a:lstStyle/>
          <a:p>
            <a:r>
              <a:rPr lang="pl-PL" sz="2000" baseline="0">
                <a:solidFill>
                  <a:srgbClr val="990033"/>
                </a:solidFill>
              </a:rPr>
              <a:t>literatura angielska</a:t>
            </a:r>
          </a:p>
        </p:txBody>
      </p:sp>
      <p:sp>
        <p:nvSpPr>
          <p:cNvPr id="55307" name="Text Box 11"/>
          <p:cNvSpPr txBox="1">
            <a:spLocks noChangeArrowheads="1"/>
          </p:cNvSpPr>
          <p:nvPr/>
        </p:nvSpPr>
        <p:spPr bwMode="auto">
          <a:xfrm>
            <a:off x="5867400" y="3357563"/>
            <a:ext cx="1697038" cy="396875"/>
          </a:xfrm>
          <a:prstGeom prst="rect">
            <a:avLst/>
          </a:prstGeom>
          <a:noFill/>
          <a:ln w="9525">
            <a:noFill/>
            <a:miter lim="800000"/>
            <a:headEnd/>
            <a:tailEnd/>
          </a:ln>
        </p:spPr>
        <p:txBody>
          <a:bodyPr wrap="none">
            <a:spAutoFit/>
          </a:bodyPr>
          <a:lstStyle/>
          <a:p>
            <a:r>
              <a:rPr lang="pl-PL" sz="2000" baseline="0">
                <a:solidFill>
                  <a:srgbClr val="006600"/>
                </a:solidFill>
              </a:rPr>
              <a:t>historia Anglii</a:t>
            </a:r>
          </a:p>
        </p:txBody>
      </p:sp>
      <p:sp>
        <p:nvSpPr>
          <p:cNvPr id="55308" name="Text Box 12"/>
          <p:cNvSpPr txBox="1">
            <a:spLocks noChangeArrowheads="1"/>
          </p:cNvSpPr>
          <p:nvPr/>
        </p:nvSpPr>
        <p:spPr bwMode="auto">
          <a:xfrm>
            <a:off x="4500563" y="1412875"/>
            <a:ext cx="3106737" cy="396875"/>
          </a:xfrm>
          <a:prstGeom prst="rect">
            <a:avLst/>
          </a:prstGeom>
          <a:noFill/>
          <a:ln w="9525">
            <a:noFill/>
            <a:miter lim="800000"/>
            <a:headEnd/>
            <a:tailEnd/>
          </a:ln>
        </p:spPr>
        <p:txBody>
          <a:bodyPr wrap="none">
            <a:spAutoFit/>
          </a:bodyPr>
          <a:lstStyle/>
          <a:p>
            <a:r>
              <a:rPr lang="pl-PL" sz="2000" baseline="0">
                <a:solidFill>
                  <a:srgbClr val="000066"/>
                </a:solidFill>
              </a:rPr>
              <a:t>wstęp do językoznawstwa</a:t>
            </a:r>
          </a:p>
        </p:txBody>
      </p:sp>
      <p:sp>
        <p:nvSpPr>
          <p:cNvPr id="55309" name="Text Box 13"/>
          <p:cNvSpPr txBox="1">
            <a:spLocks noChangeArrowheads="1"/>
          </p:cNvSpPr>
          <p:nvPr/>
        </p:nvSpPr>
        <p:spPr bwMode="auto">
          <a:xfrm>
            <a:off x="4787900" y="1844675"/>
            <a:ext cx="3278188" cy="396875"/>
          </a:xfrm>
          <a:prstGeom prst="rect">
            <a:avLst/>
          </a:prstGeom>
          <a:noFill/>
          <a:ln w="9525">
            <a:noFill/>
            <a:miter lim="800000"/>
            <a:headEnd/>
            <a:tailEnd/>
          </a:ln>
        </p:spPr>
        <p:txBody>
          <a:bodyPr wrap="none">
            <a:spAutoFit/>
          </a:bodyPr>
          <a:lstStyle/>
          <a:p>
            <a:r>
              <a:rPr lang="pl-PL" sz="2000" baseline="0">
                <a:solidFill>
                  <a:srgbClr val="000066"/>
                </a:solidFill>
              </a:rPr>
              <a:t>historia języka angielskiego</a:t>
            </a:r>
          </a:p>
        </p:txBody>
      </p:sp>
      <p:sp>
        <p:nvSpPr>
          <p:cNvPr id="55310" name="Text Box 14"/>
          <p:cNvSpPr txBox="1">
            <a:spLocks noChangeArrowheads="1"/>
          </p:cNvSpPr>
          <p:nvPr/>
        </p:nvSpPr>
        <p:spPr bwMode="auto">
          <a:xfrm>
            <a:off x="2555875" y="1628775"/>
            <a:ext cx="1117600" cy="396875"/>
          </a:xfrm>
          <a:prstGeom prst="rect">
            <a:avLst/>
          </a:prstGeom>
          <a:noFill/>
          <a:ln w="9525">
            <a:noFill/>
            <a:miter lim="800000"/>
            <a:headEnd/>
            <a:tailEnd/>
          </a:ln>
        </p:spPr>
        <p:txBody>
          <a:bodyPr wrap="none">
            <a:spAutoFit/>
          </a:bodyPr>
          <a:lstStyle/>
          <a:p>
            <a:r>
              <a:rPr lang="pl-PL" sz="2000" baseline="0">
                <a:solidFill>
                  <a:srgbClr val="000066"/>
                </a:solidFill>
              </a:rPr>
              <a:t>składnia</a:t>
            </a:r>
          </a:p>
        </p:txBody>
      </p:sp>
      <p:sp>
        <p:nvSpPr>
          <p:cNvPr id="55311" name="Text Box 15"/>
          <p:cNvSpPr txBox="1">
            <a:spLocks noChangeArrowheads="1"/>
          </p:cNvSpPr>
          <p:nvPr/>
        </p:nvSpPr>
        <p:spPr bwMode="auto">
          <a:xfrm>
            <a:off x="1116013" y="2349500"/>
            <a:ext cx="4448175" cy="396875"/>
          </a:xfrm>
          <a:prstGeom prst="rect">
            <a:avLst/>
          </a:prstGeom>
          <a:noFill/>
          <a:ln w="9525">
            <a:noFill/>
            <a:miter lim="800000"/>
            <a:headEnd/>
            <a:tailEnd/>
          </a:ln>
        </p:spPr>
        <p:txBody>
          <a:bodyPr wrap="none">
            <a:spAutoFit/>
          </a:bodyPr>
          <a:lstStyle/>
          <a:p>
            <a:r>
              <a:rPr lang="pl-PL" sz="2000" baseline="0">
                <a:solidFill>
                  <a:srgbClr val="000066"/>
                </a:solidFill>
              </a:rPr>
              <a:t>praktyczna nauka języka angielskiego</a:t>
            </a:r>
          </a:p>
        </p:txBody>
      </p:sp>
      <p:sp>
        <p:nvSpPr>
          <p:cNvPr id="55312" name="Text Box 16"/>
          <p:cNvSpPr txBox="1">
            <a:spLocks noChangeArrowheads="1"/>
          </p:cNvSpPr>
          <p:nvPr/>
        </p:nvSpPr>
        <p:spPr bwMode="auto">
          <a:xfrm>
            <a:off x="395288" y="4437063"/>
            <a:ext cx="2751137" cy="396875"/>
          </a:xfrm>
          <a:prstGeom prst="rect">
            <a:avLst/>
          </a:prstGeom>
          <a:noFill/>
          <a:ln w="9525">
            <a:noFill/>
            <a:miter lim="800000"/>
            <a:headEnd/>
            <a:tailEnd/>
          </a:ln>
        </p:spPr>
        <p:txBody>
          <a:bodyPr wrap="none">
            <a:spAutoFit/>
          </a:bodyPr>
          <a:lstStyle/>
          <a:p>
            <a:r>
              <a:rPr lang="pl-PL" sz="2000" baseline="0">
                <a:solidFill>
                  <a:srgbClr val="990033"/>
                </a:solidFill>
              </a:rPr>
              <a:t>literatura amerykańska</a:t>
            </a:r>
          </a:p>
        </p:txBody>
      </p:sp>
      <p:sp>
        <p:nvSpPr>
          <p:cNvPr id="55313" name="Text Box 17"/>
          <p:cNvSpPr txBox="1">
            <a:spLocks noChangeArrowheads="1"/>
          </p:cNvSpPr>
          <p:nvPr/>
        </p:nvSpPr>
        <p:spPr bwMode="auto">
          <a:xfrm>
            <a:off x="6372225" y="4076700"/>
            <a:ext cx="1597025" cy="396875"/>
          </a:xfrm>
          <a:prstGeom prst="rect">
            <a:avLst/>
          </a:prstGeom>
          <a:noFill/>
          <a:ln w="9525">
            <a:noFill/>
            <a:miter lim="800000"/>
            <a:headEnd/>
            <a:tailEnd/>
          </a:ln>
        </p:spPr>
        <p:txBody>
          <a:bodyPr wrap="none">
            <a:spAutoFit/>
          </a:bodyPr>
          <a:lstStyle/>
          <a:p>
            <a:r>
              <a:rPr lang="pl-PL" sz="2000" baseline="0">
                <a:solidFill>
                  <a:srgbClr val="006600"/>
                </a:solidFill>
              </a:rPr>
              <a:t>historia USA</a:t>
            </a:r>
          </a:p>
        </p:txBody>
      </p:sp>
      <p:sp>
        <p:nvSpPr>
          <p:cNvPr id="55314" name="Text Box 18"/>
          <p:cNvSpPr txBox="1">
            <a:spLocks noChangeArrowheads="1"/>
          </p:cNvSpPr>
          <p:nvPr/>
        </p:nvSpPr>
        <p:spPr bwMode="auto">
          <a:xfrm>
            <a:off x="611188" y="5229225"/>
            <a:ext cx="3373437" cy="396875"/>
          </a:xfrm>
          <a:prstGeom prst="rect">
            <a:avLst/>
          </a:prstGeom>
          <a:noFill/>
          <a:ln w="9525">
            <a:noFill/>
            <a:miter lim="800000"/>
            <a:headEnd/>
            <a:tailEnd/>
          </a:ln>
        </p:spPr>
        <p:txBody>
          <a:bodyPr wrap="none">
            <a:spAutoFit/>
          </a:bodyPr>
          <a:lstStyle/>
          <a:p>
            <a:r>
              <a:rPr lang="pl-PL" sz="2000" baseline="0">
                <a:solidFill>
                  <a:srgbClr val="990033"/>
                </a:solidFill>
              </a:rPr>
              <a:t>wstęp do literaturoznawstwa</a:t>
            </a:r>
          </a:p>
        </p:txBody>
      </p:sp>
      <p:sp>
        <p:nvSpPr>
          <p:cNvPr id="55315" name="Text Box 19"/>
          <p:cNvSpPr txBox="1">
            <a:spLocks noChangeArrowheads="1"/>
          </p:cNvSpPr>
          <p:nvPr/>
        </p:nvSpPr>
        <p:spPr bwMode="auto">
          <a:xfrm>
            <a:off x="5651500" y="4868863"/>
            <a:ext cx="3148013" cy="396875"/>
          </a:xfrm>
          <a:prstGeom prst="rect">
            <a:avLst/>
          </a:prstGeom>
          <a:noFill/>
          <a:ln w="9525">
            <a:noFill/>
            <a:miter lim="800000"/>
            <a:headEnd/>
            <a:tailEnd/>
          </a:ln>
        </p:spPr>
        <p:txBody>
          <a:bodyPr wrap="none">
            <a:spAutoFit/>
          </a:bodyPr>
          <a:lstStyle/>
          <a:p>
            <a:r>
              <a:rPr lang="pl-PL" sz="2000" baseline="0">
                <a:solidFill>
                  <a:srgbClr val="006600"/>
                </a:solidFill>
              </a:rPr>
              <a:t>wstęp do kulturoznawstwa</a:t>
            </a:r>
          </a:p>
        </p:txBody>
      </p:sp>
      <p:pic>
        <p:nvPicPr>
          <p:cNvPr id="23572" name="Picture 20" descr="logo_IA"/>
          <p:cNvPicPr>
            <a:picLocks noChangeAspect="1" noChangeArrowheads="1"/>
          </p:cNvPicPr>
          <p:nvPr/>
        </p:nvPicPr>
        <p:blipFill>
          <a:blip r:embed="rId3"/>
          <a:srcRect/>
          <a:stretch>
            <a:fillRect/>
          </a:stretch>
        </p:blipFill>
        <p:spPr bwMode="auto">
          <a:xfrm>
            <a:off x="34925" y="6007100"/>
            <a:ext cx="1871663" cy="850900"/>
          </a:xfrm>
          <a:prstGeom prst="rect">
            <a:avLst/>
          </a:prstGeom>
          <a:noFill/>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5308"/>
                                        </p:tgtEl>
                                        <p:attrNameLst>
                                          <p:attrName>style.visibility</p:attrName>
                                        </p:attrNameLst>
                                      </p:cBhvr>
                                      <p:to>
                                        <p:strVal val="visible"/>
                                      </p:to>
                                    </p:set>
                                    <p:animEffect transition="in" filter="wipe(left)">
                                      <p:cBhvr>
                                        <p:cTn id="7" dur="500"/>
                                        <p:tgtEl>
                                          <p:spTgt spid="5530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5305"/>
                                        </p:tgtEl>
                                        <p:attrNameLst>
                                          <p:attrName>style.visibility</p:attrName>
                                        </p:attrNameLst>
                                      </p:cBhvr>
                                      <p:to>
                                        <p:strVal val="visible"/>
                                      </p:to>
                                    </p:set>
                                    <p:animEffect transition="in" filter="wipe(left)">
                                      <p:cBhvr>
                                        <p:cTn id="11" dur="500"/>
                                        <p:tgtEl>
                                          <p:spTgt spid="5530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55310"/>
                                        </p:tgtEl>
                                        <p:attrNameLst>
                                          <p:attrName>style.visibility</p:attrName>
                                        </p:attrNameLst>
                                      </p:cBhvr>
                                      <p:to>
                                        <p:strVal val="visible"/>
                                      </p:to>
                                    </p:set>
                                    <p:animEffect transition="in" filter="wipe(left)">
                                      <p:cBhvr>
                                        <p:cTn id="15" dur="500"/>
                                        <p:tgtEl>
                                          <p:spTgt spid="55310"/>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55309"/>
                                        </p:tgtEl>
                                        <p:attrNameLst>
                                          <p:attrName>style.visibility</p:attrName>
                                        </p:attrNameLst>
                                      </p:cBhvr>
                                      <p:to>
                                        <p:strVal val="visible"/>
                                      </p:to>
                                    </p:set>
                                    <p:animEffect transition="in" filter="wipe(left)">
                                      <p:cBhvr>
                                        <p:cTn id="19" dur="500"/>
                                        <p:tgtEl>
                                          <p:spTgt spid="55309"/>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55311"/>
                                        </p:tgtEl>
                                        <p:attrNameLst>
                                          <p:attrName>style.visibility</p:attrName>
                                        </p:attrNameLst>
                                      </p:cBhvr>
                                      <p:to>
                                        <p:strVal val="visible"/>
                                      </p:to>
                                    </p:set>
                                    <p:animEffect transition="in" filter="wipe(left)">
                                      <p:cBhvr>
                                        <p:cTn id="23" dur="500"/>
                                        <p:tgtEl>
                                          <p:spTgt spid="55311"/>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55306"/>
                                        </p:tgtEl>
                                        <p:attrNameLst>
                                          <p:attrName>style.visibility</p:attrName>
                                        </p:attrNameLst>
                                      </p:cBhvr>
                                      <p:to>
                                        <p:strVal val="visible"/>
                                      </p:to>
                                    </p:set>
                                    <p:animEffect transition="in" filter="wipe(left)">
                                      <p:cBhvr>
                                        <p:cTn id="27" dur="500"/>
                                        <p:tgtEl>
                                          <p:spTgt spid="55306"/>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55312"/>
                                        </p:tgtEl>
                                        <p:attrNameLst>
                                          <p:attrName>style.visibility</p:attrName>
                                        </p:attrNameLst>
                                      </p:cBhvr>
                                      <p:to>
                                        <p:strVal val="visible"/>
                                      </p:to>
                                    </p:set>
                                    <p:animEffect transition="in" filter="wipe(left)">
                                      <p:cBhvr>
                                        <p:cTn id="31" dur="500"/>
                                        <p:tgtEl>
                                          <p:spTgt spid="55312"/>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55314"/>
                                        </p:tgtEl>
                                        <p:attrNameLst>
                                          <p:attrName>style.visibility</p:attrName>
                                        </p:attrNameLst>
                                      </p:cBhvr>
                                      <p:to>
                                        <p:strVal val="visible"/>
                                      </p:to>
                                    </p:set>
                                    <p:animEffect transition="in" filter="wipe(left)">
                                      <p:cBhvr>
                                        <p:cTn id="35" dur="500"/>
                                        <p:tgtEl>
                                          <p:spTgt spid="55314"/>
                                        </p:tgtEl>
                                      </p:cBhvr>
                                    </p:animEffect>
                                  </p:childTnLst>
                                </p:cTn>
                              </p:par>
                            </p:childTnLst>
                          </p:cTn>
                        </p:par>
                        <p:par>
                          <p:cTn id="36" fill="hold">
                            <p:stCondLst>
                              <p:cond delay="4000"/>
                            </p:stCondLst>
                            <p:childTnLst>
                              <p:par>
                                <p:cTn id="37" presetID="22" presetClass="entr" presetSubtype="8" fill="hold" grpId="0" nodeType="afterEffect">
                                  <p:stCondLst>
                                    <p:cond delay="0"/>
                                  </p:stCondLst>
                                  <p:childTnLst>
                                    <p:set>
                                      <p:cBhvr>
                                        <p:cTn id="38" dur="1" fill="hold">
                                          <p:stCondLst>
                                            <p:cond delay="0"/>
                                          </p:stCondLst>
                                        </p:cTn>
                                        <p:tgtEl>
                                          <p:spTgt spid="55307"/>
                                        </p:tgtEl>
                                        <p:attrNameLst>
                                          <p:attrName>style.visibility</p:attrName>
                                        </p:attrNameLst>
                                      </p:cBhvr>
                                      <p:to>
                                        <p:strVal val="visible"/>
                                      </p:to>
                                    </p:set>
                                    <p:animEffect transition="in" filter="wipe(left)">
                                      <p:cBhvr>
                                        <p:cTn id="39" dur="500"/>
                                        <p:tgtEl>
                                          <p:spTgt spid="55307"/>
                                        </p:tgtEl>
                                      </p:cBhvr>
                                    </p:animEffect>
                                  </p:childTnLst>
                                </p:cTn>
                              </p:par>
                            </p:childTnLst>
                          </p:cTn>
                        </p:par>
                        <p:par>
                          <p:cTn id="40" fill="hold">
                            <p:stCondLst>
                              <p:cond delay="4500"/>
                            </p:stCondLst>
                            <p:childTnLst>
                              <p:par>
                                <p:cTn id="41" presetID="22" presetClass="entr" presetSubtype="8" fill="hold" grpId="0" nodeType="afterEffect">
                                  <p:stCondLst>
                                    <p:cond delay="0"/>
                                  </p:stCondLst>
                                  <p:childTnLst>
                                    <p:set>
                                      <p:cBhvr>
                                        <p:cTn id="42" dur="1" fill="hold">
                                          <p:stCondLst>
                                            <p:cond delay="0"/>
                                          </p:stCondLst>
                                        </p:cTn>
                                        <p:tgtEl>
                                          <p:spTgt spid="55313"/>
                                        </p:tgtEl>
                                        <p:attrNameLst>
                                          <p:attrName>style.visibility</p:attrName>
                                        </p:attrNameLst>
                                      </p:cBhvr>
                                      <p:to>
                                        <p:strVal val="visible"/>
                                      </p:to>
                                    </p:set>
                                    <p:animEffect transition="in" filter="wipe(left)">
                                      <p:cBhvr>
                                        <p:cTn id="43" dur="500"/>
                                        <p:tgtEl>
                                          <p:spTgt spid="55313"/>
                                        </p:tgtEl>
                                      </p:cBhvr>
                                    </p:animEffect>
                                  </p:childTnLst>
                                </p:cTn>
                              </p:par>
                            </p:childTnLst>
                          </p:cTn>
                        </p:par>
                        <p:par>
                          <p:cTn id="44" fill="hold">
                            <p:stCondLst>
                              <p:cond delay="5000"/>
                            </p:stCondLst>
                            <p:childTnLst>
                              <p:par>
                                <p:cTn id="45" presetID="22" presetClass="entr" presetSubtype="8" fill="hold" grpId="0" nodeType="afterEffect">
                                  <p:stCondLst>
                                    <p:cond delay="0"/>
                                  </p:stCondLst>
                                  <p:childTnLst>
                                    <p:set>
                                      <p:cBhvr>
                                        <p:cTn id="46" dur="1" fill="hold">
                                          <p:stCondLst>
                                            <p:cond delay="0"/>
                                          </p:stCondLst>
                                        </p:cTn>
                                        <p:tgtEl>
                                          <p:spTgt spid="55315"/>
                                        </p:tgtEl>
                                        <p:attrNameLst>
                                          <p:attrName>style.visibility</p:attrName>
                                        </p:attrNameLst>
                                      </p:cBhvr>
                                      <p:to>
                                        <p:strVal val="visible"/>
                                      </p:to>
                                    </p:set>
                                    <p:animEffect transition="in" filter="wipe(left)">
                                      <p:cBhvr>
                                        <p:cTn id="47" dur="500"/>
                                        <p:tgtEl>
                                          <p:spTgt spid="553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5" grpId="0"/>
      <p:bldP spid="55306" grpId="0"/>
      <p:bldP spid="55307" grpId="0"/>
      <p:bldP spid="55308" grpId="0"/>
      <p:bldP spid="55309" grpId="0"/>
      <p:bldP spid="55310" grpId="0"/>
      <p:bldP spid="55311" grpId="0"/>
      <p:bldP spid="55312" grpId="0"/>
      <p:bldP spid="55313" grpId="0"/>
      <p:bldP spid="55314" grpId="0"/>
      <p:bldP spid="553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Shape 92"/>
          <p:cNvSpPr/>
          <p:nvPr/>
        </p:nvSpPr>
        <p:spPr>
          <a:xfrm>
            <a:off x="0" y="-26988"/>
            <a:ext cx="9137650" cy="360363"/>
          </a:xfrm>
          <a:prstGeom prst="rect">
            <a:avLst/>
          </a:prstGeom>
          <a:solidFill>
            <a:srgbClr val="00447C"/>
          </a:solidFill>
          <a:ln>
            <a:noFill/>
          </a:ln>
        </p:spPr>
        <p:txBody>
          <a:bodyPr lIns="91425" tIns="45700" rIns="91425" bIns="45700" anchor="ctr"/>
          <a:lstStyle/>
          <a:p>
            <a:pPr algn="ctr" fontAlgn="auto">
              <a:spcBef>
                <a:spcPts val="0"/>
              </a:spcBef>
              <a:spcAft>
                <a:spcPts val="0"/>
              </a:spcAft>
              <a:defRPr/>
            </a:pPr>
            <a:endParaRPr sz="1800" kern="0" baseline="0">
              <a:solidFill>
                <a:schemeClr val="lt1"/>
              </a:solidFill>
              <a:latin typeface="+mn-lt"/>
              <a:ea typeface="Calibri"/>
              <a:cs typeface="Calibri"/>
              <a:sym typeface="Calibri"/>
            </a:endParaRPr>
          </a:p>
        </p:txBody>
      </p:sp>
      <p:sp>
        <p:nvSpPr>
          <p:cNvPr id="94" name="Shape 94"/>
          <p:cNvSpPr>
            <a:spLocks noChangeArrowheads="1"/>
          </p:cNvSpPr>
          <p:nvPr/>
        </p:nvSpPr>
        <p:spPr bwMode="auto">
          <a:xfrm flipV="1">
            <a:off x="0" y="5949950"/>
            <a:ext cx="9144000" cy="47625"/>
          </a:xfrm>
          <a:prstGeom prst="rect">
            <a:avLst/>
          </a:prstGeom>
          <a:solidFill>
            <a:srgbClr val="00447C"/>
          </a:solidFill>
          <a:ln w="9525">
            <a:noFill/>
            <a:miter lim="800000"/>
            <a:headEnd/>
            <a:tailEnd/>
          </a:ln>
        </p:spPr>
        <p:txBody>
          <a:bodyPr rot="10800000" lIns="91425" tIns="45700" rIns="91425" bIns="45700" anchor="ctr"/>
          <a:lstStyle/>
          <a:p>
            <a:pPr algn="ctr" fontAlgn="auto">
              <a:spcBef>
                <a:spcPts val="0"/>
              </a:spcBef>
              <a:spcAft>
                <a:spcPts val="0"/>
              </a:spcAft>
              <a:defRPr/>
            </a:pPr>
            <a:endParaRPr sz="1800" kern="0" baseline="0">
              <a:solidFill>
                <a:schemeClr val="lt1"/>
              </a:solidFill>
              <a:latin typeface="+mn-lt"/>
              <a:ea typeface="Calibri"/>
              <a:cs typeface="Calibri"/>
              <a:sym typeface="Calibri"/>
            </a:endParaRPr>
          </a:p>
        </p:txBody>
      </p:sp>
      <p:sp>
        <p:nvSpPr>
          <p:cNvPr id="25604" name="Text Box 7"/>
          <p:cNvSpPr txBox="1">
            <a:spLocks noGrp="1"/>
          </p:cNvSpPr>
          <p:nvPr>
            <p:ph type="title" idx="4294967295"/>
          </p:nvPr>
        </p:nvSpPr>
        <p:spPr>
          <a:xfrm>
            <a:off x="457200" y="274638"/>
            <a:ext cx="8229600" cy="850900"/>
          </a:xfrm>
        </p:spPr>
        <p:txBody>
          <a:bodyPr/>
          <a:lstStyle/>
          <a:p>
            <a:pPr algn="ctr"/>
            <a:r>
              <a:rPr lang="pl-PL" sz="3200" b="1">
                <a:solidFill>
                  <a:srgbClr val="000066"/>
                </a:solidFill>
                <a:latin typeface="Arial" charset="0"/>
                <a:cs typeface="Arial" charset="0"/>
              </a:rPr>
              <a:t>językoznawstwo</a:t>
            </a:r>
          </a:p>
        </p:txBody>
      </p:sp>
      <p:sp>
        <p:nvSpPr>
          <p:cNvPr id="20490" name="Text Box 10"/>
          <p:cNvSpPr txBox="1">
            <a:spLocks noGrp="1"/>
          </p:cNvSpPr>
          <p:nvPr>
            <p:ph type="body" sz="half" idx="4294967295"/>
          </p:nvPr>
        </p:nvSpPr>
        <p:spPr>
          <a:xfrm>
            <a:off x="250825" y="1268413"/>
            <a:ext cx="4038600" cy="4525962"/>
          </a:xfrm>
          <a:solidFill>
            <a:srgbClr val="3366FF">
              <a:alpha val="25000"/>
            </a:srgbClr>
          </a:solidFill>
        </p:spPr>
        <p:txBody>
          <a:bodyPr/>
          <a:lstStyle/>
          <a:p>
            <a:pPr marL="179388" indent="-179388" algn="ctr"/>
            <a:r>
              <a:rPr lang="pl-PL" sz="2400">
                <a:solidFill>
                  <a:srgbClr val="000066"/>
                </a:solidFill>
                <a:effectLst>
                  <a:outerShdw blurRad="38100" dist="38100" dir="2700000" algn="tl">
                    <a:srgbClr val="000000"/>
                  </a:outerShdw>
                </a:effectLst>
                <a:latin typeface="Arial" charset="0"/>
                <a:cs typeface="Arial" charset="0"/>
              </a:rPr>
              <a:t>teoretyczne</a:t>
            </a:r>
          </a:p>
          <a:p>
            <a:pPr marL="179388" indent="-179388" algn="ctr"/>
            <a:r>
              <a:rPr lang="pl-PL" sz="2400">
                <a:solidFill>
                  <a:srgbClr val="000066"/>
                </a:solidFill>
                <a:effectLst>
                  <a:outerShdw blurRad="38100" dist="38100" dir="2700000" algn="tl">
                    <a:srgbClr val="000000"/>
                  </a:outerShdw>
                </a:effectLst>
                <a:latin typeface="Arial" charset="0"/>
                <a:cs typeface="Arial" charset="0"/>
              </a:rPr>
              <a:t>(badanie natury języka)</a:t>
            </a:r>
          </a:p>
          <a:p>
            <a:pPr marL="179388" indent="-179388" algn="ctr"/>
            <a:endParaRPr lang="pl-PL" sz="2400">
              <a:solidFill>
                <a:srgbClr val="000066"/>
              </a:solidFill>
              <a:effectLst>
                <a:outerShdw blurRad="38100" dist="38100" dir="2700000" algn="tl">
                  <a:srgbClr val="000000"/>
                </a:outerShdw>
              </a:effectLst>
              <a:latin typeface="Arial" charset="0"/>
              <a:cs typeface="Arial" charset="0"/>
            </a:endParaRPr>
          </a:p>
          <a:p>
            <a:pPr marL="179388" indent="-179388">
              <a:lnSpc>
                <a:spcPct val="130000"/>
              </a:lnSpc>
              <a:buFontTx/>
              <a:buChar char="•"/>
            </a:pPr>
            <a:r>
              <a:rPr lang="pl-PL" sz="2000">
                <a:solidFill>
                  <a:srgbClr val="000066"/>
                </a:solidFill>
                <a:latin typeface="Arial" charset="0"/>
                <a:cs typeface="Arial" charset="0"/>
              </a:rPr>
              <a:t>struktura języka</a:t>
            </a:r>
          </a:p>
          <a:p>
            <a:pPr marL="179388" indent="-179388">
              <a:lnSpc>
                <a:spcPct val="130000"/>
              </a:lnSpc>
              <a:buFontTx/>
              <a:buChar char="•"/>
            </a:pPr>
            <a:r>
              <a:rPr lang="pl-PL" sz="2000">
                <a:solidFill>
                  <a:srgbClr val="000066"/>
                </a:solidFill>
                <a:latin typeface="Arial" charset="0"/>
                <a:cs typeface="Arial" charset="0"/>
              </a:rPr>
              <a:t>rozwój języka</a:t>
            </a:r>
          </a:p>
          <a:p>
            <a:pPr marL="179388" indent="-179388">
              <a:lnSpc>
                <a:spcPct val="130000"/>
              </a:lnSpc>
              <a:buFontTx/>
              <a:buChar char="•"/>
            </a:pPr>
            <a:r>
              <a:rPr lang="pl-PL" sz="2000">
                <a:solidFill>
                  <a:srgbClr val="000066"/>
                </a:solidFill>
                <a:latin typeface="Arial" charset="0"/>
                <a:cs typeface="Arial" charset="0"/>
              </a:rPr>
              <a:t>komunikacja </a:t>
            </a:r>
          </a:p>
          <a:p>
            <a:pPr marL="179388" indent="-179388">
              <a:lnSpc>
                <a:spcPct val="130000"/>
              </a:lnSpc>
              <a:buFontTx/>
              <a:buChar char="•"/>
            </a:pPr>
            <a:r>
              <a:rPr lang="pl-PL" sz="2000">
                <a:solidFill>
                  <a:srgbClr val="000066"/>
                </a:solidFill>
                <a:latin typeface="Arial" charset="0"/>
                <a:cs typeface="Arial" charset="0"/>
              </a:rPr>
              <a:t>podobieństwa i różnice między językami</a:t>
            </a:r>
          </a:p>
          <a:p>
            <a:pPr marL="179388" indent="-179388">
              <a:lnSpc>
                <a:spcPct val="130000"/>
              </a:lnSpc>
              <a:buFontTx/>
              <a:buChar char="•"/>
            </a:pPr>
            <a:r>
              <a:rPr lang="pl-PL" sz="2000">
                <a:solidFill>
                  <a:srgbClr val="000066"/>
                </a:solidFill>
                <a:latin typeface="Arial" charset="0"/>
                <a:cs typeface="Arial" charset="0"/>
              </a:rPr>
              <a:t>warianty języka</a:t>
            </a:r>
          </a:p>
          <a:p>
            <a:pPr marL="179388" indent="-179388">
              <a:lnSpc>
                <a:spcPct val="130000"/>
              </a:lnSpc>
              <a:buFontTx/>
              <a:buChar char="•"/>
            </a:pPr>
            <a:r>
              <a:rPr lang="pl-PL" sz="2000">
                <a:solidFill>
                  <a:srgbClr val="000066"/>
                </a:solidFill>
                <a:latin typeface="Arial" charset="0"/>
                <a:cs typeface="Arial" charset="0"/>
              </a:rPr>
              <a:t>język i technologie</a:t>
            </a:r>
          </a:p>
          <a:p>
            <a:pPr marL="179388" indent="-179388">
              <a:lnSpc>
                <a:spcPct val="130000"/>
              </a:lnSpc>
              <a:buFontTx/>
              <a:buChar char="•"/>
            </a:pPr>
            <a:endParaRPr lang="pl-PL" sz="2000">
              <a:solidFill>
                <a:srgbClr val="000066"/>
              </a:solidFill>
              <a:latin typeface="Arial" charset="0"/>
              <a:cs typeface="Arial" charset="0"/>
            </a:endParaRPr>
          </a:p>
          <a:p>
            <a:pPr marL="179388" indent="-179388"/>
            <a:endParaRPr lang="pl-PL" sz="2000">
              <a:solidFill>
                <a:srgbClr val="000066"/>
              </a:solidFill>
              <a:latin typeface="Arial" charset="0"/>
              <a:cs typeface="Arial" charset="0"/>
            </a:endParaRPr>
          </a:p>
        </p:txBody>
      </p:sp>
      <p:sp>
        <p:nvSpPr>
          <p:cNvPr id="20491" name="Text Box 11"/>
          <p:cNvSpPr txBox="1">
            <a:spLocks noGrp="1"/>
          </p:cNvSpPr>
          <p:nvPr>
            <p:ph type="body" sz="half" idx="4294967295"/>
          </p:nvPr>
        </p:nvSpPr>
        <p:spPr>
          <a:xfrm>
            <a:off x="4356100" y="1268413"/>
            <a:ext cx="4608513" cy="4525962"/>
          </a:xfrm>
          <a:solidFill>
            <a:srgbClr val="CCFFFF">
              <a:alpha val="44000"/>
            </a:srgbClr>
          </a:solidFill>
        </p:spPr>
        <p:txBody>
          <a:bodyPr/>
          <a:lstStyle/>
          <a:p>
            <a:pPr marL="179388" indent="-179388" algn="ctr"/>
            <a:r>
              <a:rPr lang="pl-PL" sz="2400">
                <a:solidFill>
                  <a:srgbClr val="000066"/>
                </a:solidFill>
                <a:effectLst>
                  <a:outerShdw blurRad="38100" dist="38100" dir="2700000" algn="tl">
                    <a:srgbClr val="000000"/>
                  </a:outerShdw>
                </a:effectLst>
                <a:latin typeface="Arial" charset="0"/>
                <a:cs typeface="Arial" charset="0"/>
              </a:rPr>
              <a:t>praktyczne</a:t>
            </a:r>
          </a:p>
          <a:p>
            <a:pPr marL="179388" indent="-179388" algn="ctr"/>
            <a:r>
              <a:rPr lang="pl-PL" sz="2400">
                <a:solidFill>
                  <a:srgbClr val="000066"/>
                </a:solidFill>
                <a:effectLst>
                  <a:outerShdw blurRad="38100" dist="38100" dir="2700000" algn="tl">
                    <a:srgbClr val="000000"/>
                  </a:outerShdw>
                </a:effectLst>
                <a:latin typeface="Arial" charset="0"/>
                <a:cs typeface="Arial" charset="0"/>
              </a:rPr>
              <a:t>(zastosowanie teorii w praktyce)</a:t>
            </a:r>
          </a:p>
          <a:p>
            <a:pPr marL="179388" indent="-179388" algn="ctr"/>
            <a:endParaRPr lang="pl-PL" sz="2400">
              <a:solidFill>
                <a:srgbClr val="000066"/>
              </a:solidFill>
              <a:effectLst>
                <a:outerShdw blurRad="38100" dist="38100" dir="2700000" algn="tl">
                  <a:srgbClr val="000000"/>
                </a:outerShdw>
              </a:effectLst>
              <a:latin typeface="Arial" charset="0"/>
              <a:cs typeface="Arial" charset="0"/>
            </a:endParaRPr>
          </a:p>
          <a:p>
            <a:pPr marL="179388" indent="-179388">
              <a:lnSpc>
                <a:spcPct val="135000"/>
              </a:lnSpc>
              <a:buFontTx/>
              <a:buChar char="•"/>
            </a:pPr>
            <a:r>
              <a:rPr lang="pl-PL" sz="2000">
                <a:solidFill>
                  <a:srgbClr val="000066"/>
                </a:solidFill>
                <a:latin typeface="Arial" charset="0"/>
                <a:cs typeface="Arial" charset="0"/>
              </a:rPr>
              <a:t>przekład i jego odbiór</a:t>
            </a:r>
          </a:p>
          <a:p>
            <a:pPr marL="179388" indent="-179388">
              <a:lnSpc>
                <a:spcPct val="135000"/>
              </a:lnSpc>
              <a:buFontTx/>
              <a:buChar char="•"/>
            </a:pPr>
            <a:r>
              <a:rPr lang="pl-PL" sz="2000">
                <a:solidFill>
                  <a:srgbClr val="000066"/>
                </a:solidFill>
                <a:latin typeface="Arial" charset="0"/>
                <a:cs typeface="Arial" charset="0"/>
              </a:rPr>
              <a:t>metodyka nauczania języka</a:t>
            </a:r>
          </a:p>
          <a:p>
            <a:pPr marL="179388" indent="-179388">
              <a:lnSpc>
                <a:spcPct val="135000"/>
              </a:lnSpc>
              <a:buFontTx/>
              <a:buChar char="•"/>
            </a:pPr>
            <a:r>
              <a:rPr lang="pl-PL" sz="2000">
                <a:solidFill>
                  <a:srgbClr val="000066"/>
                </a:solidFill>
                <a:latin typeface="Arial" charset="0"/>
                <a:cs typeface="Arial" charset="0"/>
              </a:rPr>
              <a:t>psycholingwistyka (przyswajanie języków)</a:t>
            </a:r>
          </a:p>
          <a:p>
            <a:pPr marL="179388" indent="-179388">
              <a:lnSpc>
                <a:spcPct val="135000"/>
              </a:lnSpc>
              <a:buFontTx/>
              <a:buChar char="•"/>
            </a:pPr>
            <a:r>
              <a:rPr lang="pl-PL" sz="2000">
                <a:solidFill>
                  <a:srgbClr val="000066"/>
                </a:solidFill>
                <a:latin typeface="Arial" charset="0"/>
                <a:cs typeface="Arial" charset="0"/>
              </a:rPr>
              <a:t>praktyczna nauka języka angielskiego</a:t>
            </a:r>
          </a:p>
          <a:p>
            <a:pPr marL="179388" indent="-179388" algn="ctr"/>
            <a:endParaRPr lang="pl-PL" sz="2400">
              <a:solidFill>
                <a:srgbClr val="000066"/>
              </a:solidFill>
              <a:effectLst>
                <a:outerShdw blurRad="38100" dist="38100" dir="2700000" algn="tl">
                  <a:srgbClr val="000000"/>
                </a:outerShdw>
              </a:effectLst>
              <a:latin typeface="Arial" charset="0"/>
              <a:cs typeface="Arial" charset="0"/>
            </a:endParaRPr>
          </a:p>
        </p:txBody>
      </p:sp>
      <p:pic>
        <p:nvPicPr>
          <p:cNvPr id="25608" name="Picture 8" descr="logo_IA"/>
          <p:cNvPicPr>
            <a:picLocks noChangeAspect="1" noChangeArrowheads="1"/>
          </p:cNvPicPr>
          <p:nvPr/>
        </p:nvPicPr>
        <p:blipFill>
          <a:blip r:embed="rId3"/>
          <a:srcRect/>
          <a:stretch>
            <a:fillRect/>
          </a:stretch>
        </p:blipFill>
        <p:spPr bwMode="auto">
          <a:xfrm>
            <a:off x="34925" y="6007100"/>
            <a:ext cx="1871663" cy="850900"/>
          </a:xfrm>
          <a:prstGeom prst="rect">
            <a:avLst/>
          </a:prstGeom>
          <a:noFill/>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0490">
                                            <p:txEl>
                                              <p:pRg st="0" end="0"/>
                                            </p:txEl>
                                          </p:spTgt>
                                        </p:tgtEl>
                                        <p:attrNameLst>
                                          <p:attrName>style.visibility</p:attrName>
                                        </p:attrNameLst>
                                      </p:cBhvr>
                                      <p:to>
                                        <p:strVal val="visible"/>
                                      </p:to>
                                    </p:set>
                                    <p:animEffect transition="in" filter="wipe(left)">
                                      <p:cBhvr>
                                        <p:cTn id="7" dur="500"/>
                                        <p:tgtEl>
                                          <p:spTgt spid="20490">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20490">
                                            <p:txEl>
                                              <p:pRg st="1" end="1"/>
                                            </p:txEl>
                                          </p:spTgt>
                                        </p:tgtEl>
                                        <p:attrNameLst>
                                          <p:attrName>style.visibility</p:attrName>
                                        </p:attrNameLst>
                                      </p:cBhvr>
                                      <p:to>
                                        <p:strVal val="visible"/>
                                      </p:to>
                                    </p:set>
                                    <p:animEffect transition="in" filter="wipe(left)">
                                      <p:cBhvr>
                                        <p:cTn id="10" dur="500"/>
                                        <p:tgtEl>
                                          <p:spTgt spid="20490">
                                            <p:txEl>
                                              <p:pRg st="1" end="1"/>
                                            </p:txEl>
                                          </p:spTgt>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20491">
                                            <p:txEl>
                                              <p:pRg st="0" end="0"/>
                                            </p:txEl>
                                          </p:spTgt>
                                        </p:tgtEl>
                                        <p:attrNameLst>
                                          <p:attrName>style.visibility</p:attrName>
                                        </p:attrNameLst>
                                      </p:cBhvr>
                                      <p:to>
                                        <p:strVal val="visible"/>
                                      </p:to>
                                    </p:set>
                                    <p:animEffect transition="in" filter="wipe(left)">
                                      <p:cBhvr>
                                        <p:cTn id="14" dur="500"/>
                                        <p:tgtEl>
                                          <p:spTgt spid="20491">
                                            <p:txEl>
                                              <p:pRg st="0" end="0"/>
                                            </p:txEl>
                                          </p:spTgt>
                                        </p:tgtEl>
                                      </p:cBhvr>
                                    </p:animEffect>
                                  </p:childTnLst>
                                </p:cTn>
                              </p:par>
                              <p:par>
                                <p:cTn id="15" presetID="22" presetClass="entr" presetSubtype="8" fill="hold" nodeType="withEffect">
                                  <p:stCondLst>
                                    <p:cond delay="0"/>
                                  </p:stCondLst>
                                  <p:childTnLst>
                                    <p:set>
                                      <p:cBhvr>
                                        <p:cTn id="16" dur="1" fill="hold">
                                          <p:stCondLst>
                                            <p:cond delay="0"/>
                                          </p:stCondLst>
                                        </p:cTn>
                                        <p:tgtEl>
                                          <p:spTgt spid="20491">
                                            <p:txEl>
                                              <p:pRg st="1" end="1"/>
                                            </p:txEl>
                                          </p:spTgt>
                                        </p:tgtEl>
                                        <p:attrNameLst>
                                          <p:attrName>style.visibility</p:attrName>
                                        </p:attrNameLst>
                                      </p:cBhvr>
                                      <p:to>
                                        <p:strVal val="visible"/>
                                      </p:to>
                                    </p:set>
                                    <p:animEffect transition="in" filter="wipe(left)">
                                      <p:cBhvr>
                                        <p:cTn id="17" dur="500"/>
                                        <p:tgtEl>
                                          <p:spTgt spid="2049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0490">
                                            <p:txEl>
                                              <p:pRg st="3" end="3"/>
                                            </p:txEl>
                                          </p:spTgt>
                                        </p:tgtEl>
                                        <p:attrNameLst>
                                          <p:attrName>style.visibility</p:attrName>
                                        </p:attrNameLst>
                                      </p:cBhvr>
                                      <p:to>
                                        <p:strVal val="visible"/>
                                      </p:to>
                                    </p:set>
                                    <p:animEffect transition="in" filter="wipe(left)">
                                      <p:cBhvr>
                                        <p:cTn id="22" dur="500"/>
                                        <p:tgtEl>
                                          <p:spTgt spid="20490">
                                            <p:txEl>
                                              <p:pRg st="3" end="3"/>
                                            </p:txEl>
                                          </p:spTgt>
                                        </p:tgtEl>
                                      </p:cBhvr>
                                    </p:animEffect>
                                  </p:childTnLst>
                                </p:cTn>
                              </p:par>
                              <p:par>
                                <p:cTn id="23" presetID="22" presetClass="entr" presetSubtype="8" fill="hold" nodeType="withEffect">
                                  <p:stCondLst>
                                    <p:cond delay="0"/>
                                  </p:stCondLst>
                                  <p:childTnLst>
                                    <p:set>
                                      <p:cBhvr>
                                        <p:cTn id="24" dur="1" fill="hold">
                                          <p:stCondLst>
                                            <p:cond delay="0"/>
                                          </p:stCondLst>
                                        </p:cTn>
                                        <p:tgtEl>
                                          <p:spTgt spid="20490">
                                            <p:txEl>
                                              <p:pRg st="4" end="4"/>
                                            </p:txEl>
                                          </p:spTgt>
                                        </p:tgtEl>
                                        <p:attrNameLst>
                                          <p:attrName>style.visibility</p:attrName>
                                        </p:attrNameLst>
                                      </p:cBhvr>
                                      <p:to>
                                        <p:strVal val="visible"/>
                                      </p:to>
                                    </p:set>
                                    <p:animEffect transition="in" filter="wipe(left)">
                                      <p:cBhvr>
                                        <p:cTn id="25" dur="500"/>
                                        <p:tgtEl>
                                          <p:spTgt spid="20490">
                                            <p:txEl>
                                              <p:pRg st="4" end="4"/>
                                            </p:txEl>
                                          </p:spTgt>
                                        </p:tgtEl>
                                      </p:cBhvr>
                                    </p:animEffect>
                                  </p:childTnLst>
                                </p:cTn>
                              </p:par>
                              <p:par>
                                <p:cTn id="26" presetID="22" presetClass="entr" presetSubtype="8" fill="hold" nodeType="withEffect">
                                  <p:stCondLst>
                                    <p:cond delay="0"/>
                                  </p:stCondLst>
                                  <p:childTnLst>
                                    <p:set>
                                      <p:cBhvr>
                                        <p:cTn id="27" dur="1" fill="hold">
                                          <p:stCondLst>
                                            <p:cond delay="0"/>
                                          </p:stCondLst>
                                        </p:cTn>
                                        <p:tgtEl>
                                          <p:spTgt spid="20490">
                                            <p:txEl>
                                              <p:pRg st="5" end="5"/>
                                            </p:txEl>
                                          </p:spTgt>
                                        </p:tgtEl>
                                        <p:attrNameLst>
                                          <p:attrName>style.visibility</p:attrName>
                                        </p:attrNameLst>
                                      </p:cBhvr>
                                      <p:to>
                                        <p:strVal val="visible"/>
                                      </p:to>
                                    </p:set>
                                    <p:animEffect transition="in" filter="wipe(left)">
                                      <p:cBhvr>
                                        <p:cTn id="28" dur="500"/>
                                        <p:tgtEl>
                                          <p:spTgt spid="20490">
                                            <p:txEl>
                                              <p:pRg st="5" end="5"/>
                                            </p:txEl>
                                          </p:spTgt>
                                        </p:tgtEl>
                                      </p:cBhvr>
                                    </p:animEffect>
                                  </p:childTnLst>
                                </p:cTn>
                              </p:par>
                              <p:par>
                                <p:cTn id="29" presetID="22" presetClass="entr" presetSubtype="8" fill="hold" nodeType="withEffect">
                                  <p:stCondLst>
                                    <p:cond delay="0"/>
                                  </p:stCondLst>
                                  <p:childTnLst>
                                    <p:set>
                                      <p:cBhvr>
                                        <p:cTn id="30" dur="1" fill="hold">
                                          <p:stCondLst>
                                            <p:cond delay="0"/>
                                          </p:stCondLst>
                                        </p:cTn>
                                        <p:tgtEl>
                                          <p:spTgt spid="20490">
                                            <p:txEl>
                                              <p:pRg st="6" end="6"/>
                                            </p:txEl>
                                          </p:spTgt>
                                        </p:tgtEl>
                                        <p:attrNameLst>
                                          <p:attrName>style.visibility</p:attrName>
                                        </p:attrNameLst>
                                      </p:cBhvr>
                                      <p:to>
                                        <p:strVal val="visible"/>
                                      </p:to>
                                    </p:set>
                                    <p:animEffect transition="in" filter="wipe(left)">
                                      <p:cBhvr>
                                        <p:cTn id="31" dur="500"/>
                                        <p:tgtEl>
                                          <p:spTgt spid="20490">
                                            <p:txEl>
                                              <p:pRg st="6" end="6"/>
                                            </p:txEl>
                                          </p:spTgt>
                                        </p:tgtEl>
                                      </p:cBhvr>
                                    </p:animEffect>
                                  </p:childTnLst>
                                </p:cTn>
                              </p:par>
                              <p:par>
                                <p:cTn id="32" presetID="22" presetClass="entr" presetSubtype="8" fill="hold" nodeType="withEffect">
                                  <p:stCondLst>
                                    <p:cond delay="0"/>
                                  </p:stCondLst>
                                  <p:childTnLst>
                                    <p:set>
                                      <p:cBhvr>
                                        <p:cTn id="33" dur="1" fill="hold">
                                          <p:stCondLst>
                                            <p:cond delay="0"/>
                                          </p:stCondLst>
                                        </p:cTn>
                                        <p:tgtEl>
                                          <p:spTgt spid="20490">
                                            <p:txEl>
                                              <p:pRg st="7" end="7"/>
                                            </p:txEl>
                                          </p:spTgt>
                                        </p:tgtEl>
                                        <p:attrNameLst>
                                          <p:attrName>style.visibility</p:attrName>
                                        </p:attrNameLst>
                                      </p:cBhvr>
                                      <p:to>
                                        <p:strVal val="visible"/>
                                      </p:to>
                                    </p:set>
                                    <p:animEffect transition="in" filter="wipe(left)">
                                      <p:cBhvr>
                                        <p:cTn id="34" dur="500"/>
                                        <p:tgtEl>
                                          <p:spTgt spid="20490">
                                            <p:txEl>
                                              <p:pRg st="7" end="7"/>
                                            </p:txEl>
                                          </p:spTgt>
                                        </p:tgtEl>
                                      </p:cBhvr>
                                    </p:animEffect>
                                  </p:childTnLst>
                                </p:cTn>
                              </p:par>
                              <p:par>
                                <p:cTn id="35" presetID="22" presetClass="entr" presetSubtype="8" fill="hold" nodeType="withEffect">
                                  <p:stCondLst>
                                    <p:cond delay="0"/>
                                  </p:stCondLst>
                                  <p:childTnLst>
                                    <p:set>
                                      <p:cBhvr>
                                        <p:cTn id="36" dur="1" fill="hold">
                                          <p:stCondLst>
                                            <p:cond delay="0"/>
                                          </p:stCondLst>
                                        </p:cTn>
                                        <p:tgtEl>
                                          <p:spTgt spid="20490">
                                            <p:txEl>
                                              <p:pRg st="8" end="8"/>
                                            </p:txEl>
                                          </p:spTgt>
                                        </p:tgtEl>
                                        <p:attrNameLst>
                                          <p:attrName>style.visibility</p:attrName>
                                        </p:attrNameLst>
                                      </p:cBhvr>
                                      <p:to>
                                        <p:strVal val="visible"/>
                                      </p:to>
                                    </p:set>
                                    <p:animEffect transition="in" filter="wipe(left)">
                                      <p:cBhvr>
                                        <p:cTn id="37" dur="500"/>
                                        <p:tgtEl>
                                          <p:spTgt spid="20490">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0491">
                                            <p:txEl>
                                              <p:pRg st="3" end="3"/>
                                            </p:txEl>
                                          </p:spTgt>
                                        </p:tgtEl>
                                        <p:attrNameLst>
                                          <p:attrName>style.visibility</p:attrName>
                                        </p:attrNameLst>
                                      </p:cBhvr>
                                      <p:to>
                                        <p:strVal val="visible"/>
                                      </p:to>
                                    </p:set>
                                    <p:animEffect transition="in" filter="wipe(left)">
                                      <p:cBhvr>
                                        <p:cTn id="42" dur="500"/>
                                        <p:tgtEl>
                                          <p:spTgt spid="20491">
                                            <p:txEl>
                                              <p:pRg st="3" end="3"/>
                                            </p:txEl>
                                          </p:spTgt>
                                        </p:tgtEl>
                                      </p:cBhvr>
                                    </p:animEffect>
                                  </p:childTnLst>
                                </p:cTn>
                              </p:par>
                              <p:par>
                                <p:cTn id="43" presetID="22" presetClass="entr" presetSubtype="8" fill="hold" nodeType="withEffect">
                                  <p:stCondLst>
                                    <p:cond delay="0"/>
                                  </p:stCondLst>
                                  <p:childTnLst>
                                    <p:set>
                                      <p:cBhvr>
                                        <p:cTn id="44" dur="1" fill="hold">
                                          <p:stCondLst>
                                            <p:cond delay="0"/>
                                          </p:stCondLst>
                                        </p:cTn>
                                        <p:tgtEl>
                                          <p:spTgt spid="20491">
                                            <p:txEl>
                                              <p:pRg st="4" end="4"/>
                                            </p:txEl>
                                          </p:spTgt>
                                        </p:tgtEl>
                                        <p:attrNameLst>
                                          <p:attrName>style.visibility</p:attrName>
                                        </p:attrNameLst>
                                      </p:cBhvr>
                                      <p:to>
                                        <p:strVal val="visible"/>
                                      </p:to>
                                    </p:set>
                                    <p:animEffect transition="in" filter="wipe(left)">
                                      <p:cBhvr>
                                        <p:cTn id="45" dur="500"/>
                                        <p:tgtEl>
                                          <p:spTgt spid="20491">
                                            <p:txEl>
                                              <p:pRg st="4" end="4"/>
                                            </p:txEl>
                                          </p:spTgt>
                                        </p:tgtEl>
                                      </p:cBhvr>
                                    </p:animEffect>
                                  </p:childTnLst>
                                </p:cTn>
                              </p:par>
                              <p:par>
                                <p:cTn id="46" presetID="22" presetClass="entr" presetSubtype="8" fill="hold" nodeType="withEffect">
                                  <p:stCondLst>
                                    <p:cond delay="0"/>
                                  </p:stCondLst>
                                  <p:childTnLst>
                                    <p:set>
                                      <p:cBhvr>
                                        <p:cTn id="47" dur="1" fill="hold">
                                          <p:stCondLst>
                                            <p:cond delay="0"/>
                                          </p:stCondLst>
                                        </p:cTn>
                                        <p:tgtEl>
                                          <p:spTgt spid="20491">
                                            <p:txEl>
                                              <p:pRg st="5" end="5"/>
                                            </p:txEl>
                                          </p:spTgt>
                                        </p:tgtEl>
                                        <p:attrNameLst>
                                          <p:attrName>style.visibility</p:attrName>
                                        </p:attrNameLst>
                                      </p:cBhvr>
                                      <p:to>
                                        <p:strVal val="visible"/>
                                      </p:to>
                                    </p:set>
                                    <p:animEffect transition="in" filter="wipe(left)">
                                      <p:cBhvr>
                                        <p:cTn id="48" dur="500"/>
                                        <p:tgtEl>
                                          <p:spTgt spid="20491">
                                            <p:txEl>
                                              <p:pRg st="5" end="5"/>
                                            </p:txEl>
                                          </p:spTgt>
                                        </p:tgtEl>
                                      </p:cBhvr>
                                    </p:animEffect>
                                  </p:childTnLst>
                                </p:cTn>
                              </p:par>
                              <p:par>
                                <p:cTn id="49" presetID="22" presetClass="entr" presetSubtype="8" fill="hold" nodeType="withEffect">
                                  <p:stCondLst>
                                    <p:cond delay="0"/>
                                  </p:stCondLst>
                                  <p:childTnLst>
                                    <p:set>
                                      <p:cBhvr>
                                        <p:cTn id="50" dur="1" fill="hold">
                                          <p:stCondLst>
                                            <p:cond delay="0"/>
                                          </p:stCondLst>
                                        </p:cTn>
                                        <p:tgtEl>
                                          <p:spTgt spid="20491">
                                            <p:txEl>
                                              <p:pRg st="6" end="6"/>
                                            </p:txEl>
                                          </p:spTgt>
                                        </p:tgtEl>
                                        <p:attrNameLst>
                                          <p:attrName>style.visibility</p:attrName>
                                        </p:attrNameLst>
                                      </p:cBhvr>
                                      <p:to>
                                        <p:strVal val="visible"/>
                                      </p:to>
                                    </p:set>
                                    <p:animEffect transition="in" filter="wipe(left)">
                                      <p:cBhvr>
                                        <p:cTn id="51" dur="500"/>
                                        <p:tgtEl>
                                          <p:spTgt spid="2049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Shape 92"/>
          <p:cNvSpPr/>
          <p:nvPr/>
        </p:nvSpPr>
        <p:spPr>
          <a:xfrm>
            <a:off x="0" y="-26988"/>
            <a:ext cx="9137650" cy="360363"/>
          </a:xfrm>
          <a:prstGeom prst="rect">
            <a:avLst/>
          </a:prstGeom>
          <a:solidFill>
            <a:srgbClr val="00447C"/>
          </a:solidFill>
          <a:ln>
            <a:noFill/>
          </a:ln>
        </p:spPr>
        <p:txBody>
          <a:bodyPr lIns="91425" tIns="45700" rIns="91425" bIns="45700" anchor="ctr"/>
          <a:lstStyle/>
          <a:p>
            <a:pPr algn="ctr" fontAlgn="auto">
              <a:spcBef>
                <a:spcPts val="0"/>
              </a:spcBef>
              <a:spcAft>
                <a:spcPts val="0"/>
              </a:spcAft>
              <a:defRPr/>
            </a:pPr>
            <a:endParaRPr sz="1800" kern="0" baseline="0">
              <a:solidFill>
                <a:schemeClr val="lt1"/>
              </a:solidFill>
              <a:latin typeface="+mn-lt"/>
              <a:ea typeface="Calibri"/>
              <a:cs typeface="Calibri"/>
              <a:sym typeface="Calibri"/>
            </a:endParaRPr>
          </a:p>
        </p:txBody>
      </p:sp>
      <p:pic>
        <p:nvPicPr>
          <p:cNvPr id="45066" name="Picture 10" descr="OE_prayer"/>
          <p:cNvPicPr>
            <a:picLocks noChangeAspect="1" noChangeArrowheads="1"/>
          </p:cNvPicPr>
          <p:nvPr/>
        </p:nvPicPr>
        <p:blipFill>
          <a:blip r:embed="rId3"/>
          <a:srcRect/>
          <a:stretch>
            <a:fillRect/>
          </a:stretch>
        </p:blipFill>
        <p:spPr bwMode="auto">
          <a:xfrm>
            <a:off x="0" y="333375"/>
            <a:ext cx="5029200" cy="5111750"/>
          </a:xfrm>
          <a:prstGeom prst="rect">
            <a:avLst/>
          </a:prstGeom>
          <a:noFill/>
          <a:ln w="9525">
            <a:noFill/>
            <a:miter lim="800000"/>
            <a:headEnd/>
            <a:tailEnd/>
          </a:ln>
        </p:spPr>
      </p:pic>
      <p:pic>
        <p:nvPicPr>
          <p:cNvPr id="45068" name="Picture 12" descr="corpus"/>
          <p:cNvPicPr>
            <a:picLocks noChangeAspect="1" noChangeArrowheads="1"/>
          </p:cNvPicPr>
          <p:nvPr/>
        </p:nvPicPr>
        <p:blipFill>
          <a:blip r:embed="rId4"/>
          <a:srcRect/>
          <a:stretch>
            <a:fillRect/>
          </a:stretch>
        </p:blipFill>
        <p:spPr bwMode="auto">
          <a:xfrm>
            <a:off x="1258888" y="765175"/>
            <a:ext cx="7712075" cy="5903913"/>
          </a:xfrm>
          <a:prstGeom prst="rect">
            <a:avLst/>
          </a:prstGeom>
          <a:noFill/>
          <a:ln w="9525">
            <a:noFill/>
            <a:miter lim="800000"/>
            <a:headEnd/>
            <a:tailEnd/>
          </a:ln>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45066"/>
                                        </p:tgtEl>
                                        <p:attrNameLst>
                                          <p:attrName>style.visibility</p:attrName>
                                        </p:attrNameLst>
                                      </p:cBhvr>
                                      <p:to>
                                        <p:strVal val="visible"/>
                                      </p:to>
                                    </p:set>
                                    <p:anim calcmode="lin" valueType="num">
                                      <p:cBhvr>
                                        <p:cTn id="7" dur="500" fill="hold"/>
                                        <p:tgtEl>
                                          <p:spTgt spid="45066"/>
                                        </p:tgtEl>
                                        <p:attrNameLst>
                                          <p:attrName>ppt_w</p:attrName>
                                        </p:attrNameLst>
                                      </p:cBhvr>
                                      <p:tavLst>
                                        <p:tav tm="0">
                                          <p:val>
                                            <p:fltVal val="0"/>
                                          </p:val>
                                        </p:tav>
                                        <p:tav tm="100000">
                                          <p:val>
                                            <p:strVal val="#ppt_w"/>
                                          </p:val>
                                        </p:tav>
                                      </p:tavLst>
                                    </p:anim>
                                    <p:anim calcmode="lin" valueType="num">
                                      <p:cBhvr>
                                        <p:cTn id="8" dur="500" fill="hold"/>
                                        <p:tgtEl>
                                          <p:spTgt spid="45066"/>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nodeType="clickEffect">
                                  <p:stCondLst>
                                    <p:cond delay="0"/>
                                  </p:stCondLst>
                                  <p:childTnLst>
                                    <p:set>
                                      <p:cBhvr>
                                        <p:cTn id="12" dur="1" fill="hold">
                                          <p:stCondLst>
                                            <p:cond delay="0"/>
                                          </p:stCondLst>
                                        </p:cTn>
                                        <p:tgtEl>
                                          <p:spTgt spid="45068"/>
                                        </p:tgtEl>
                                        <p:attrNameLst>
                                          <p:attrName>style.visibility</p:attrName>
                                        </p:attrNameLst>
                                      </p:cBhvr>
                                      <p:to>
                                        <p:strVal val="visible"/>
                                      </p:to>
                                    </p:set>
                                    <p:anim calcmode="lin" valueType="num">
                                      <p:cBhvr>
                                        <p:cTn id="13" dur="500" fill="hold"/>
                                        <p:tgtEl>
                                          <p:spTgt spid="45068"/>
                                        </p:tgtEl>
                                        <p:attrNameLst>
                                          <p:attrName>ppt_w</p:attrName>
                                        </p:attrNameLst>
                                      </p:cBhvr>
                                      <p:tavLst>
                                        <p:tav tm="0">
                                          <p:val>
                                            <p:fltVal val="0"/>
                                          </p:val>
                                        </p:tav>
                                        <p:tav tm="100000">
                                          <p:val>
                                            <p:strVal val="#ppt_w"/>
                                          </p:val>
                                        </p:tav>
                                      </p:tavLst>
                                    </p:anim>
                                    <p:anim calcmode="lin" valueType="num">
                                      <p:cBhvr>
                                        <p:cTn id="14" dur="500" fill="hold"/>
                                        <p:tgtEl>
                                          <p:spTgt spid="4506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Shape 92"/>
          <p:cNvSpPr/>
          <p:nvPr/>
        </p:nvSpPr>
        <p:spPr>
          <a:xfrm>
            <a:off x="0" y="-26988"/>
            <a:ext cx="9137650" cy="360363"/>
          </a:xfrm>
          <a:prstGeom prst="rect">
            <a:avLst/>
          </a:prstGeom>
          <a:solidFill>
            <a:srgbClr val="00447C"/>
          </a:solidFill>
          <a:ln>
            <a:noFill/>
          </a:ln>
        </p:spPr>
        <p:txBody>
          <a:bodyPr lIns="91425" tIns="45700" rIns="91425" bIns="45700" anchor="ctr"/>
          <a:lstStyle/>
          <a:p>
            <a:pPr algn="ctr" fontAlgn="auto">
              <a:spcBef>
                <a:spcPts val="0"/>
              </a:spcBef>
              <a:spcAft>
                <a:spcPts val="0"/>
              </a:spcAft>
              <a:defRPr/>
            </a:pPr>
            <a:endParaRPr sz="1800" kern="0" baseline="0">
              <a:solidFill>
                <a:schemeClr val="lt1"/>
              </a:solidFill>
              <a:latin typeface="+mn-lt"/>
              <a:ea typeface="Calibri"/>
              <a:cs typeface="Calibri"/>
              <a:sym typeface="Calibri"/>
            </a:endParaRPr>
          </a:p>
        </p:txBody>
      </p:sp>
      <p:graphicFrame>
        <p:nvGraphicFramePr>
          <p:cNvPr id="49159" name="Object 7"/>
          <p:cNvGraphicFramePr>
            <a:graphicFrameLocks noGrp="1" noChangeAspect="1"/>
          </p:cNvGraphicFramePr>
          <p:nvPr>
            <p:ph/>
          </p:nvPr>
        </p:nvGraphicFramePr>
        <p:xfrm>
          <a:off x="395288" y="333375"/>
          <a:ext cx="8137525" cy="5591175"/>
        </p:xfrm>
        <a:graphic>
          <a:graphicData uri="http://schemas.openxmlformats.org/presentationml/2006/ole">
            <mc:AlternateContent xmlns:mc="http://schemas.openxmlformats.org/markup-compatibility/2006">
              <mc:Choice xmlns:v="urn:schemas-microsoft-com:vml" Requires="v">
                <p:oleObj spid="_x0000_s49160" name="Image" r:id="rId4" imgW="11403175" imgH="7834921" progId="">
                  <p:embed/>
                </p:oleObj>
              </mc:Choice>
              <mc:Fallback>
                <p:oleObj name="Image" r:id="rId4" imgW="11403175" imgH="7834921" progId="">
                  <p:embed/>
                  <p:pic>
                    <p:nvPicPr>
                      <p:cNvPr id="0"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333375"/>
                        <a:ext cx="8137525" cy="559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 name="Picture 9" descr="pants"/>
          <p:cNvPicPr>
            <a:picLocks noChangeAspect="1" noChangeArrowheads="1"/>
          </p:cNvPicPr>
          <p:nvPr/>
        </p:nvPicPr>
        <p:blipFill>
          <a:blip r:embed="rId6"/>
          <a:srcRect/>
          <a:stretch>
            <a:fillRect/>
          </a:stretch>
        </p:blipFill>
        <p:spPr bwMode="auto">
          <a:xfrm>
            <a:off x="539750" y="404813"/>
            <a:ext cx="3265488" cy="5616575"/>
          </a:xfrm>
          <a:prstGeom prst="rect">
            <a:avLst/>
          </a:prstGeom>
          <a:noFill/>
          <a:ln w="9525">
            <a:noFill/>
            <a:miter lim="800000"/>
            <a:headEnd/>
            <a:tailEnd/>
          </a:ln>
        </p:spPr>
      </p:pic>
      <p:pic>
        <p:nvPicPr>
          <p:cNvPr id="49162" name="Picture 10" descr="zly_pies"/>
          <p:cNvPicPr>
            <a:picLocks noChangeAspect="1" noChangeArrowheads="1"/>
          </p:cNvPicPr>
          <p:nvPr/>
        </p:nvPicPr>
        <p:blipFill>
          <a:blip r:embed="rId7"/>
          <a:srcRect/>
          <a:stretch>
            <a:fillRect/>
          </a:stretch>
        </p:blipFill>
        <p:spPr bwMode="auto">
          <a:xfrm>
            <a:off x="4140200" y="1628775"/>
            <a:ext cx="4572000" cy="3659188"/>
          </a:xfrm>
          <a:prstGeom prst="rect">
            <a:avLst/>
          </a:prstGeom>
          <a:noFill/>
          <a:ln w="9525">
            <a:noFill/>
            <a:miter lim="800000"/>
            <a:headEnd/>
            <a:tailEnd/>
          </a:ln>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49159"/>
                                        </p:tgtEl>
                                        <p:attrNameLst>
                                          <p:attrName>style.visibility</p:attrName>
                                        </p:attrNameLst>
                                      </p:cBhvr>
                                      <p:to>
                                        <p:strVal val="visible"/>
                                      </p:to>
                                    </p:set>
                                    <p:anim calcmode="lin" valueType="num">
                                      <p:cBhvr>
                                        <p:cTn id="7" dur="500" fill="hold"/>
                                        <p:tgtEl>
                                          <p:spTgt spid="49159"/>
                                        </p:tgtEl>
                                        <p:attrNameLst>
                                          <p:attrName>ppt_w</p:attrName>
                                        </p:attrNameLst>
                                      </p:cBhvr>
                                      <p:tavLst>
                                        <p:tav tm="0">
                                          <p:val>
                                            <p:fltVal val="0"/>
                                          </p:val>
                                        </p:tav>
                                        <p:tav tm="100000">
                                          <p:val>
                                            <p:strVal val="#ppt_w"/>
                                          </p:val>
                                        </p:tav>
                                      </p:tavLst>
                                    </p:anim>
                                    <p:anim calcmode="lin" valueType="num">
                                      <p:cBhvr>
                                        <p:cTn id="8" dur="500" fill="hold"/>
                                        <p:tgtEl>
                                          <p:spTgt spid="49159"/>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1000"/>
                                        <p:tgtEl>
                                          <p:spTgt spid="49159"/>
                                        </p:tgtEl>
                                      </p:cBhvr>
                                    </p:animEffect>
                                    <p:set>
                                      <p:cBhvr>
                                        <p:cTn id="13" dur="1" fill="hold">
                                          <p:stCondLst>
                                            <p:cond delay="999"/>
                                          </p:stCondLst>
                                        </p:cTn>
                                        <p:tgtEl>
                                          <p:spTgt spid="49159"/>
                                        </p:tgtEl>
                                        <p:attrNameLst>
                                          <p:attrName>style.visibility</p:attrName>
                                        </p:attrNameLst>
                                      </p:cBhvr>
                                      <p:to>
                                        <p:strVal val="hidden"/>
                                      </p:to>
                                    </p:set>
                                  </p:childTnLst>
                                </p:cTn>
                              </p:par>
                            </p:childTnLst>
                          </p:cTn>
                        </p:par>
                        <p:par>
                          <p:cTn id="14" fill="hold">
                            <p:stCondLst>
                              <p:cond delay="1000"/>
                            </p:stCondLst>
                            <p:childTnLst>
                              <p:par>
                                <p:cTn id="15" presetID="17" presetClass="entr" presetSubtype="1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7" presetClass="entr" presetSubtype="10" fill="hold" nodeType="clickEffect">
                                  <p:stCondLst>
                                    <p:cond delay="0"/>
                                  </p:stCondLst>
                                  <p:childTnLst>
                                    <p:set>
                                      <p:cBhvr>
                                        <p:cTn id="22" dur="1" fill="hold">
                                          <p:stCondLst>
                                            <p:cond delay="0"/>
                                          </p:stCondLst>
                                        </p:cTn>
                                        <p:tgtEl>
                                          <p:spTgt spid="49162"/>
                                        </p:tgtEl>
                                        <p:attrNameLst>
                                          <p:attrName>style.visibility</p:attrName>
                                        </p:attrNameLst>
                                      </p:cBhvr>
                                      <p:to>
                                        <p:strVal val="visible"/>
                                      </p:to>
                                    </p:set>
                                    <p:anim calcmode="lin" valueType="num">
                                      <p:cBhvr>
                                        <p:cTn id="23" dur="500" fill="hold"/>
                                        <p:tgtEl>
                                          <p:spTgt spid="49162"/>
                                        </p:tgtEl>
                                        <p:attrNameLst>
                                          <p:attrName>ppt_w</p:attrName>
                                        </p:attrNameLst>
                                      </p:cBhvr>
                                      <p:tavLst>
                                        <p:tav tm="0">
                                          <p:val>
                                            <p:fltVal val="0"/>
                                          </p:val>
                                        </p:tav>
                                        <p:tav tm="100000">
                                          <p:val>
                                            <p:strVal val="#ppt_w"/>
                                          </p:val>
                                        </p:tav>
                                      </p:tavLst>
                                    </p:anim>
                                    <p:anim calcmode="lin" valueType="num">
                                      <p:cBhvr>
                                        <p:cTn id="24" dur="500" fill="hold"/>
                                        <p:tgtEl>
                                          <p:spTgt spid="4916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otyw pakietu Office">
  <a:themeElements>
    <a:clrScheme name="Pakiet 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 klasyczny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2486</TotalTime>
  <Words>380</Words>
  <Application>Microsoft Office PowerPoint</Application>
  <PresentationFormat>Pokaz na ekranie (4:3)</PresentationFormat>
  <Paragraphs>94</Paragraphs>
  <Slides>22</Slides>
  <Notes>19</Notes>
  <HiddenSlides>0</HiddenSlides>
  <MMClips>0</MMClips>
  <ScaleCrop>false</ScaleCrop>
  <HeadingPairs>
    <vt:vector size="8" baseType="variant">
      <vt:variant>
        <vt:lpstr>Używane czcionki</vt:lpstr>
      </vt:variant>
      <vt:variant>
        <vt:i4>4</vt:i4>
      </vt:variant>
      <vt:variant>
        <vt:lpstr>Motyw</vt:lpstr>
      </vt:variant>
      <vt:variant>
        <vt:i4>1</vt:i4>
      </vt:variant>
      <vt:variant>
        <vt:lpstr>Osadzone serwery OLE</vt:lpstr>
      </vt:variant>
      <vt:variant>
        <vt:i4>1</vt:i4>
      </vt:variant>
      <vt:variant>
        <vt:lpstr>Tytuły slajdów</vt:lpstr>
      </vt:variant>
      <vt:variant>
        <vt:i4>22</vt:i4>
      </vt:variant>
    </vt:vector>
  </HeadingPairs>
  <TitlesOfParts>
    <vt:vector size="28" baseType="lpstr">
      <vt:lpstr>Arial</vt:lpstr>
      <vt:lpstr>Calibri</vt:lpstr>
      <vt:lpstr>Times New Roman</vt:lpstr>
      <vt:lpstr>Wingdings</vt:lpstr>
      <vt:lpstr>Motyw pakietu Office</vt:lpstr>
      <vt:lpstr>Image</vt:lpstr>
      <vt:lpstr>Prezentacja programu PowerPoint</vt:lpstr>
      <vt:lpstr>Hoża 69 wg naszych studentów</vt:lpstr>
      <vt:lpstr>Studia w Instytucie Anglistyki</vt:lpstr>
      <vt:lpstr>Rekrutacja</vt:lpstr>
      <vt:lpstr>Instytut Anglistyki</vt:lpstr>
      <vt:lpstr>Podstawy</vt:lpstr>
      <vt:lpstr>językoznawstwo</vt:lpstr>
      <vt:lpstr>Prezentacja programu PowerPoint</vt:lpstr>
      <vt:lpstr>Prezentacja programu PowerPoint</vt:lpstr>
      <vt:lpstr>Językoznawstwo praktyczne</vt:lpstr>
      <vt:lpstr>Literatura</vt:lpstr>
      <vt:lpstr>Prezentacja programu PowerPoint</vt:lpstr>
      <vt:lpstr>Prezentacja programu PowerPoint</vt:lpstr>
      <vt:lpstr>Prezentacja programu PowerPoint</vt:lpstr>
      <vt:lpstr>Prezentacja programu PowerPoint</vt:lpstr>
      <vt:lpstr>Kultura</vt:lpstr>
      <vt:lpstr>Prezentacja programu PowerPoint</vt:lpstr>
      <vt:lpstr>Kultura - zajęcia</vt:lpstr>
      <vt:lpstr>Prezentacja programu PowerPoint</vt:lpstr>
      <vt:lpstr>I am com amounge you att this tym butt for my recreation and pleasure being resolued in the heate of the battle to Liue and dye amoungst you all, to lay down for my god and for my people myn honor and my blood.</vt:lpstr>
      <vt:lpstr>www.ia.uw.edu.pl</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Aga OK</dc:creator>
  <cp:lastModifiedBy>Katarzyna Kłosińska</cp:lastModifiedBy>
  <cp:revision>351</cp:revision>
  <dcterms:modified xsi:type="dcterms:W3CDTF">2020-04-10T12:28:55Z</dcterms:modified>
</cp:coreProperties>
</file>